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  <p:sldMasterId id="2147483906" r:id="rId3"/>
    <p:sldMasterId id="2147483922" r:id="rId4"/>
    <p:sldMasterId id="2147483938" r:id="rId5"/>
    <p:sldMasterId id="2147483969" r:id="rId6"/>
    <p:sldMasterId id="2147483984" r:id="rId7"/>
    <p:sldMasterId id="2147484000" r:id="rId8"/>
  </p:sldMasterIdLst>
  <p:notesMasterIdLst>
    <p:notesMasterId r:id="rId17"/>
  </p:notesMasterIdLst>
  <p:sldIdLst>
    <p:sldId id="1200" r:id="rId9"/>
    <p:sldId id="1201" r:id="rId10"/>
    <p:sldId id="1204" r:id="rId11"/>
    <p:sldId id="1203" r:id="rId12"/>
    <p:sldId id="1206" r:id="rId13"/>
    <p:sldId id="1207" r:id="rId14"/>
    <p:sldId id="1174" r:id="rId15"/>
    <p:sldId id="1196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5"/>
    <p:restoredTop sz="92947"/>
  </p:normalViewPr>
  <p:slideViewPr>
    <p:cSldViewPr>
      <p:cViewPr varScale="1">
        <p:scale>
          <a:sx n="102" d="100"/>
          <a:sy n="102" d="100"/>
        </p:scale>
        <p:origin x="200" y="17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1" y="4399020"/>
            <a:ext cx="1037516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3887117"/>
            <a:ext cx="10360501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561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311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749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652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58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865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984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606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779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260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5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40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739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3"/>
            <a:ext cx="5930678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30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3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52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31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621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3pPr>
            <a:lvl4pPr marL="1827931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4pPr>
            <a:lvl5pPr marL="2437242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5pPr>
            <a:lvl6pPr marL="3046553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6pPr>
            <a:lvl7pPr marL="3655863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7pPr>
            <a:lvl8pPr marL="4265173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8pPr>
            <a:lvl9pPr marL="4874484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10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3"/>
            <a:ext cx="5383398" cy="4525963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3"/>
            <a:ext cx="5383398" cy="4525963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03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5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310" indent="0">
              <a:buNone/>
              <a:defRPr sz="2699" b="1"/>
            </a:lvl2pPr>
            <a:lvl3pPr marL="1218621" indent="0">
              <a:buNone/>
              <a:defRPr sz="2399" b="1"/>
            </a:lvl3pPr>
            <a:lvl4pPr marL="1827931" indent="0">
              <a:buNone/>
              <a:defRPr sz="2099" b="1"/>
            </a:lvl4pPr>
            <a:lvl5pPr marL="2437242" indent="0">
              <a:buNone/>
              <a:defRPr sz="2099" b="1"/>
            </a:lvl5pPr>
            <a:lvl6pPr marL="3046553" indent="0">
              <a:buNone/>
              <a:defRPr sz="2099" b="1"/>
            </a:lvl6pPr>
            <a:lvl7pPr marL="3655863" indent="0">
              <a:buNone/>
              <a:defRPr sz="2099" b="1"/>
            </a:lvl7pPr>
            <a:lvl8pPr marL="4265173" indent="0">
              <a:buNone/>
              <a:defRPr sz="2099" b="1"/>
            </a:lvl8pPr>
            <a:lvl9pPr marL="4874484" indent="0">
              <a:buNone/>
              <a:defRPr sz="20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5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310" indent="0">
              <a:buNone/>
              <a:defRPr sz="2699" b="1"/>
            </a:lvl2pPr>
            <a:lvl3pPr marL="1218621" indent="0">
              <a:buNone/>
              <a:defRPr sz="2399" b="1"/>
            </a:lvl3pPr>
            <a:lvl4pPr marL="1827931" indent="0">
              <a:buNone/>
              <a:defRPr sz="2099" b="1"/>
            </a:lvl4pPr>
            <a:lvl5pPr marL="2437242" indent="0">
              <a:buNone/>
              <a:defRPr sz="2099" b="1"/>
            </a:lvl5pPr>
            <a:lvl6pPr marL="3046553" indent="0">
              <a:buNone/>
              <a:defRPr sz="2099" b="1"/>
            </a:lvl6pPr>
            <a:lvl7pPr marL="3655863" indent="0">
              <a:buNone/>
              <a:defRPr sz="2099" b="1"/>
            </a:lvl7pPr>
            <a:lvl8pPr marL="4265173" indent="0">
              <a:buNone/>
              <a:defRPr sz="2099" b="1"/>
            </a:lvl8pPr>
            <a:lvl9pPr marL="4874484" indent="0">
              <a:buNone/>
              <a:defRPr sz="20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6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56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54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1"/>
            <a:ext cx="4010039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4"/>
            <a:ext cx="6813892" cy="5853113"/>
          </a:xfrm>
        </p:spPr>
        <p:txBody>
          <a:bodyPr/>
          <a:lstStyle>
            <a:lvl1pPr>
              <a:defRPr sz="4299"/>
            </a:lvl1pPr>
            <a:lvl2pPr>
              <a:defRPr sz="36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899"/>
            </a:lvl1pPr>
            <a:lvl2pPr marL="609310" indent="0">
              <a:buNone/>
              <a:defRPr sz="1600"/>
            </a:lvl2pPr>
            <a:lvl3pPr marL="1218621" indent="0">
              <a:buNone/>
              <a:defRPr sz="1300"/>
            </a:lvl3pPr>
            <a:lvl4pPr marL="1827931" indent="0">
              <a:buNone/>
              <a:defRPr sz="1200"/>
            </a:lvl4pPr>
            <a:lvl5pPr marL="2437242" indent="0">
              <a:buNone/>
              <a:defRPr sz="1200"/>
            </a:lvl5pPr>
            <a:lvl6pPr marL="3046553" indent="0">
              <a:buNone/>
              <a:defRPr sz="1200"/>
            </a:lvl6pPr>
            <a:lvl7pPr marL="3655863" indent="0">
              <a:buNone/>
              <a:defRPr sz="1200"/>
            </a:lvl7pPr>
            <a:lvl8pPr marL="4265173" indent="0">
              <a:buNone/>
              <a:defRPr sz="1200"/>
            </a:lvl8pPr>
            <a:lvl9pPr marL="487448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7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310" indent="0">
              <a:buNone/>
              <a:defRPr sz="3699"/>
            </a:lvl2pPr>
            <a:lvl3pPr marL="1218621" indent="0">
              <a:buNone/>
              <a:defRPr sz="3199"/>
            </a:lvl3pPr>
            <a:lvl4pPr marL="1827931" indent="0">
              <a:buNone/>
              <a:defRPr sz="2699"/>
            </a:lvl4pPr>
            <a:lvl5pPr marL="2437242" indent="0">
              <a:buNone/>
              <a:defRPr sz="2699"/>
            </a:lvl5pPr>
            <a:lvl6pPr marL="3046553" indent="0">
              <a:buNone/>
              <a:defRPr sz="2699"/>
            </a:lvl6pPr>
            <a:lvl7pPr marL="3655863" indent="0">
              <a:buNone/>
              <a:defRPr sz="2699"/>
            </a:lvl7pPr>
            <a:lvl8pPr marL="4265173" indent="0">
              <a:buNone/>
              <a:defRPr sz="2699"/>
            </a:lvl8pPr>
            <a:lvl9pPr marL="4874484" indent="0">
              <a:buNone/>
              <a:defRPr sz="26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0"/>
            <a:ext cx="7313295" cy="804863"/>
          </a:xfrm>
        </p:spPr>
        <p:txBody>
          <a:bodyPr/>
          <a:lstStyle>
            <a:lvl1pPr marL="0" indent="0">
              <a:buNone/>
              <a:defRPr sz="1899"/>
            </a:lvl1pPr>
            <a:lvl2pPr marL="609310" indent="0">
              <a:buNone/>
              <a:defRPr sz="1600"/>
            </a:lvl2pPr>
            <a:lvl3pPr marL="1218621" indent="0">
              <a:buNone/>
              <a:defRPr sz="1300"/>
            </a:lvl3pPr>
            <a:lvl4pPr marL="1827931" indent="0">
              <a:buNone/>
              <a:defRPr sz="1200"/>
            </a:lvl4pPr>
            <a:lvl5pPr marL="2437242" indent="0">
              <a:buNone/>
              <a:defRPr sz="1200"/>
            </a:lvl5pPr>
            <a:lvl6pPr marL="3046553" indent="0">
              <a:buNone/>
              <a:defRPr sz="1200"/>
            </a:lvl6pPr>
            <a:lvl7pPr marL="3655863" indent="0">
              <a:buNone/>
              <a:defRPr sz="1200"/>
            </a:lvl7pPr>
            <a:lvl8pPr marL="4265173" indent="0">
              <a:buNone/>
              <a:defRPr sz="1200"/>
            </a:lvl8pPr>
            <a:lvl9pPr marL="487448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0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53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3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5"/>
            <a:ext cx="5930678" cy="711081"/>
          </a:xfrm>
        </p:spPr>
        <p:txBody>
          <a:bodyPr>
            <a:normAutofit/>
          </a:bodyPr>
          <a:lstStyle>
            <a:lvl1pPr algn="ctr">
              <a:defRPr sz="3599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09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442" y="274642"/>
            <a:ext cx="10969943" cy="715961"/>
          </a:xfrm>
        </p:spPr>
        <p:txBody>
          <a:bodyPr>
            <a:normAutofit/>
          </a:bodyPr>
          <a:lstStyle>
            <a:lvl1pPr algn="l">
              <a:defRPr sz="3699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2" y="990600"/>
            <a:ext cx="10969943" cy="508000"/>
          </a:xfrm>
        </p:spPr>
        <p:txBody>
          <a:bodyPr>
            <a:noAutofit/>
          </a:bodyPr>
          <a:lstStyle>
            <a:lvl1pPr marL="0" indent="0">
              <a:buNone/>
              <a:defRPr sz="18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54932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 defTabSz="457063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3887117"/>
            <a:ext cx="10360501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74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74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91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52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31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621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3pPr>
            <a:lvl4pPr marL="1827931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4pPr>
            <a:lvl5pPr marL="2437242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5pPr>
            <a:lvl6pPr marL="3046553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6pPr>
            <a:lvl7pPr marL="3655863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7pPr>
            <a:lvl8pPr marL="4265173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8pPr>
            <a:lvl9pPr marL="4874484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54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3"/>
            <a:ext cx="5383398" cy="4525963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3"/>
            <a:ext cx="5383398" cy="4525963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33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5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310" indent="0">
              <a:buNone/>
              <a:defRPr sz="2699" b="1"/>
            </a:lvl2pPr>
            <a:lvl3pPr marL="1218621" indent="0">
              <a:buNone/>
              <a:defRPr sz="2399" b="1"/>
            </a:lvl3pPr>
            <a:lvl4pPr marL="1827931" indent="0">
              <a:buNone/>
              <a:defRPr sz="2099" b="1"/>
            </a:lvl4pPr>
            <a:lvl5pPr marL="2437242" indent="0">
              <a:buNone/>
              <a:defRPr sz="2099" b="1"/>
            </a:lvl5pPr>
            <a:lvl6pPr marL="3046553" indent="0">
              <a:buNone/>
              <a:defRPr sz="2099" b="1"/>
            </a:lvl6pPr>
            <a:lvl7pPr marL="3655863" indent="0">
              <a:buNone/>
              <a:defRPr sz="2099" b="1"/>
            </a:lvl7pPr>
            <a:lvl8pPr marL="4265173" indent="0">
              <a:buNone/>
              <a:defRPr sz="2099" b="1"/>
            </a:lvl8pPr>
            <a:lvl9pPr marL="4874484" indent="0">
              <a:buNone/>
              <a:defRPr sz="20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5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310" indent="0">
              <a:buNone/>
              <a:defRPr sz="2699" b="1"/>
            </a:lvl2pPr>
            <a:lvl3pPr marL="1218621" indent="0">
              <a:buNone/>
              <a:defRPr sz="2399" b="1"/>
            </a:lvl3pPr>
            <a:lvl4pPr marL="1827931" indent="0">
              <a:buNone/>
              <a:defRPr sz="2099" b="1"/>
            </a:lvl4pPr>
            <a:lvl5pPr marL="2437242" indent="0">
              <a:buNone/>
              <a:defRPr sz="2099" b="1"/>
            </a:lvl5pPr>
            <a:lvl6pPr marL="3046553" indent="0">
              <a:buNone/>
              <a:defRPr sz="2099" b="1"/>
            </a:lvl6pPr>
            <a:lvl7pPr marL="3655863" indent="0">
              <a:buNone/>
              <a:defRPr sz="2099" b="1"/>
            </a:lvl7pPr>
            <a:lvl8pPr marL="4265173" indent="0">
              <a:buNone/>
              <a:defRPr sz="2099" b="1"/>
            </a:lvl8pPr>
            <a:lvl9pPr marL="4874484" indent="0">
              <a:buNone/>
              <a:defRPr sz="20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7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71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69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62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1"/>
            <a:ext cx="4010039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4"/>
            <a:ext cx="6813892" cy="5853113"/>
          </a:xfrm>
        </p:spPr>
        <p:txBody>
          <a:bodyPr/>
          <a:lstStyle>
            <a:lvl1pPr>
              <a:defRPr sz="4299"/>
            </a:lvl1pPr>
            <a:lvl2pPr>
              <a:defRPr sz="36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899"/>
            </a:lvl1pPr>
            <a:lvl2pPr marL="609310" indent="0">
              <a:buNone/>
              <a:defRPr sz="1600"/>
            </a:lvl2pPr>
            <a:lvl3pPr marL="1218621" indent="0">
              <a:buNone/>
              <a:defRPr sz="1300"/>
            </a:lvl3pPr>
            <a:lvl4pPr marL="1827931" indent="0">
              <a:buNone/>
              <a:defRPr sz="1200"/>
            </a:lvl4pPr>
            <a:lvl5pPr marL="2437242" indent="0">
              <a:buNone/>
              <a:defRPr sz="1200"/>
            </a:lvl5pPr>
            <a:lvl6pPr marL="3046553" indent="0">
              <a:buNone/>
              <a:defRPr sz="1200"/>
            </a:lvl6pPr>
            <a:lvl7pPr marL="3655863" indent="0">
              <a:buNone/>
              <a:defRPr sz="1200"/>
            </a:lvl7pPr>
            <a:lvl8pPr marL="4265173" indent="0">
              <a:buNone/>
              <a:defRPr sz="1200"/>
            </a:lvl8pPr>
            <a:lvl9pPr marL="487448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9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310" indent="0">
              <a:buNone/>
              <a:defRPr sz="3699"/>
            </a:lvl2pPr>
            <a:lvl3pPr marL="1218621" indent="0">
              <a:buNone/>
              <a:defRPr sz="3199"/>
            </a:lvl3pPr>
            <a:lvl4pPr marL="1827931" indent="0">
              <a:buNone/>
              <a:defRPr sz="2699"/>
            </a:lvl4pPr>
            <a:lvl5pPr marL="2437242" indent="0">
              <a:buNone/>
              <a:defRPr sz="2699"/>
            </a:lvl5pPr>
            <a:lvl6pPr marL="3046553" indent="0">
              <a:buNone/>
              <a:defRPr sz="2699"/>
            </a:lvl6pPr>
            <a:lvl7pPr marL="3655863" indent="0">
              <a:buNone/>
              <a:defRPr sz="2699"/>
            </a:lvl7pPr>
            <a:lvl8pPr marL="4265173" indent="0">
              <a:buNone/>
              <a:defRPr sz="2699"/>
            </a:lvl8pPr>
            <a:lvl9pPr marL="4874484" indent="0">
              <a:buNone/>
              <a:defRPr sz="26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0"/>
            <a:ext cx="7313295" cy="804863"/>
          </a:xfrm>
        </p:spPr>
        <p:txBody>
          <a:bodyPr/>
          <a:lstStyle>
            <a:lvl1pPr marL="0" indent="0">
              <a:buNone/>
              <a:defRPr sz="1899"/>
            </a:lvl1pPr>
            <a:lvl2pPr marL="609310" indent="0">
              <a:buNone/>
              <a:defRPr sz="1600"/>
            </a:lvl2pPr>
            <a:lvl3pPr marL="1218621" indent="0">
              <a:buNone/>
              <a:defRPr sz="1300"/>
            </a:lvl3pPr>
            <a:lvl4pPr marL="1827931" indent="0">
              <a:buNone/>
              <a:defRPr sz="1200"/>
            </a:lvl4pPr>
            <a:lvl5pPr marL="2437242" indent="0">
              <a:buNone/>
              <a:defRPr sz="1200"/>
            </a:lvl5pPr>
            <a:lvl6pPr marL="3046553" indent="0">
              <a:buNone/>
              <a:defRPr sz="1200"/>
            </a:lvl6pPr>
            <a:lvl7pPr marL="3655863" indent="0">
              <a:buNone/>
              <a:defRPr sz="1200"/>
            </a:lvl7pPr>
            <a:lvl8pPr marL="4265173" indent="0">
              <a:buNone/>
              <a:defRPr sz="1200"/>
            </a:lvl8pPr>
            <a:lvl9pPr marL="487448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65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7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57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5"/>
            <a:ext cx="5930678" cy="711081"/>
          </a:xfrm>
        </p:spPr>
        <p:txBody>
          <a:bodyPr>
            <a:normAutofit/>
          </a:bodyPr>
          <a:lstStyle>
            <a:lvl1pPr algn="ctr">
              <a:defRPr sz="3599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49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442" y="274642"/>
            <a:ext cx="10969943" cy="715961"/>
          </a:xfrm>
        </p:spPr>
        <p:txBody>
          <a:bodyPr>
            <a:normAutofit/>
          </a:bodyPr>
          <a:lstStyle>
            <a:lvl1pPr algn="l">
              <a:defRPr sz="3699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2" y="990600"/>
            <a:ext cx="10969943" cy="508000"/>
          </a:xfrm>
        </p:spPr>
        <p:txBody>
          <a:bodyPr>
            <a:noAutofit/>
          </a:bodyPr>
          <a:lstStyle>
            <a:lvl1pPr marL="0" indent="0">
              <a:buNone/>
              <a:defRPr sz="18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27457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 defTabSz="457063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3887117"/>
            <a:ext cx="10360501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9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68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06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52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31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621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3pPr>
            <a:lvl4pPr marL="1827931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4pPr>
            <a:lvl5pPr marL="2437242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5pPr>
            <a:lvl6pPr marL="3046553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6pPr>
            <a:lvl7pPr marL="3655863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7pPr>
            <a:lvl8pPr marL="4265173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8pPr>
            <a:lvl9pPr marL="4874484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119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3"/>
            <a:ext cx="5383398" cy="4525963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3"/>
            <a:ext cx="5383398" cy="4525963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76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5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310" indent="0">
              <a:buNone/>
              <a:defRPr sz="2699" b="1"/>
            </a:lvl2pPr>
            <a:lvl3pPr marL="1218621" indent="0">
              <a:buNone/>
              <a:defRPr sz="2399" b="1"/>
            </a:lvl3pPr>
            <a:lvl4pPr marL="1827931" indent="0">
              <a:buNone/>
              <a:defRPr sz="2099" b="1"/>
            </a:lvl4pPr>
            <a:lvl5pPr marL="2437242" indent="0">
              <a:buNone/>
              <a:defRPr sz="2099" b="1"/>
            </a:lvl5pPr>
            <a:lvl6pPr marL="3046553" indent="0">
              <a:buNone/>
              <a:defRPr sz="2099" b="1"/>
            </a:lvl6pPr>
            <a:lvl7pPr marL="3655863" indent="0">
              <a:buNone/>
              <a:defRPr sz="2099" b="1"/>
            </a:lvl7pPr>
            <a:lvl8pPr marL="4265173" indent="0">
              <a:buNone/>
              <a:defRPr sz="2099" b="1"/>
            </a:lvl8pPr>
            <a:lvl9pPr marL="4874484" indent="0">
              <a:buNone/>
              <a:defRPr sz="20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5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310" indent="0">
              <a:buNone/>
              <a:defRPr sz="2699" b="1"/>
            </a:lvl2pPr>
            <a:lvl3pPr marL="1218621" indent="0">
              <a:buNone/>
              <a:defRPr sz="2399" b="1"/>
            </a:lvl3pPr>
            <a:lvl4pPr marL="1827931" indent="0">
              <a:buNone/>
              <a:defRPr sz="2099" b="1"/>
            </a:lvl4pPr>
            <a:lvl5pPr marL="2437242" indent="0">
              <a:buNone/>
              <a:defRPr sz="2099" b="1"/>
            </a:lvl5pPr>
            <a:lvl6pPr marL="3046553" indent="0">
              <a:buNone/>
              <a:defRPr sz="2099" b="1"/>
            </a:lvl6pPr>
            <a:lvl7pPr marL="3655863" indent="0">
              <a:buNone/>
              <a:defRPr sz="2099" b="1"/>
            </a:lvl7pPr>
            <a:lvl8pPr marL="4265173" indent="0">
              <a:buNone/>
              <a:defRPr sz="2099" b="1"/>
            </a:lvl8pPr>
            <a:lvl9pPr marL="4874484" indent="0">
              <a:buNone/>
              <a:defRPr sz="20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69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48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04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016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1"/>
            <a:ext cx="4010039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4"/>
            <a:ext cx="6813892" cy="5853113"/>
          </a:xfrm>
        </p:spPr>
        <p:txBody>
          <a:bodyPr/>
          <a:lstStyle>
            <a:lvl1pPr>
              <a:defRPr sz="4299"/>
            </a:lvl1pPr>
            <a:lvl2pPr>
              <a:defRPr sz="36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899"/>
            </a:lvl1pPr>
            <a:lvl2pPr marL="609310" indent="0">
              <a:buNone/>
              <a:defRPr sz="1600"/>
            </a:lvl2pPr>
            <a:lvl3pPr marL="1218621" indent="0">
              <a:buNone/>
              <a:defRPr sz="1300"/>
            </a:lvl3pPr>
            <a:lvl4pPr marL="1827931" indent="0">
              <a:buNone/>
              <a:defRPr sz="1200"/>
            </a:lvl4pPr>
            <a:lvl5pPr marL="2437242" indent="0">
              <a:buNone/>
              <a:defRPr sz="1200"/>
            </a:lvl5pPr>
            <a:lvl6pPr marL="3046553" indent="0">
              <a:buNone/>
              <a:defRPr sz="1200"/>
            </a:lvl6pPr>
            <a:lvl7pPr marL="3655863" indent="0">
              <a:buNone/>
              <a:defRPr sz="1200"/>
            </a:lvl7pPr>
            <a:lvl8pPr marL="4265173" indent="0">
              <a:buNone/>
              <a:defRPr sz="1200"/>
            </a:lvl8pPr>
            <a:lvl9pPr marL="487448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87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310" indent="0">
              <a:buNone/>
              <a:defRPr sz="3699"/>
            </a:lvl2pPr>
            <a:lvl3pPr marL="1218621" indent="0">
              <a:buNone/>
              <a:defRPr sz="3199"/>
            </a:lvl3pPr>
            <a:lvl4pPr marL="1827931" indent="0">
              <a:buNone/>
              <a:defRPr sz="2699"/>
            </a:lvl4pPr>
            <a:lvl5pPr marL="2437242" indent="0">
              <a:buNone/>
              <a:defRPr sz="2699"/>
            </a:lvl5pPr>
            <a:lvl6pPr marL="3046553" indent="0">
              <a:buNone/>
              <a:defRPr sz="2699"/>
            </a:lvl6pPr>
            <a:lvl7pPr marL="3655863" indent="0">
              <a:buNone/>
              <a:defRPr sz="2699"/>
            </a:lvl7pPr>
            <a:lvl8pPr marL="4265173" indent="0">
              <a:buNone/>
              <a:defRPr sz="2699"/>
            </a:lvl8pPr>
            <a:lvl9pPr marL="4874484" indent="0">
              <a:buNone/>
              <a:defRPr sz="26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0"/>
            <a:ext cx="7313295" cy="804863"/>
          </a:xfrm>
        </p:spPr>
        <p:txBody>
          <a:bodyPr/>
          <a:lstStyle>
            <a:lvl1pPr marL="0" indent="0">
              <a:buNone/>
              <a:defRPr sz="1899"/>
            </a:lvl1pPr>
            <a:lvl2pPr marL="609310" indent="0">
              <a:buNone/>
              <a:defRPr sz="1600"/>
            </a:lvl2pPr>
            <a:lvl3pPr marL="1218621" indent="0">
              <a:buNone/>
              <a:defRPr sz="1300"/>
            </a:lvl3pPr>
            <a:lvl4pPr marL="1827931" indent="0">
              <a:buNone/>
              <a:defRPr sz="1200"/>
            </a:lvl4pPr>
            <a:lvl5pPr marL="2437242" indent="0">
              <a:buNone/>
              <a:defRPr sz="1200"/>
            </a:lvl5pPr>
            <a:lvl6pPr marL="3046553" indent="0">
              <a:buNone/>
              <a:defRPr sz="1200"/>
            </a:lvl6pPr>
            <a:lvl7pPr marL="3655863" indent="0">
              <a:buNone/>
              <a:defRPr sz="1200"/>
            </a:lvl7pPr>
            <a:lvl8pPr marL="4265173" indent="0">
              <a:buNone/>
              <a:defRPr sz="1200"/>
            </a:lvl8pPr>
            <a:lvl9pPr marL="487448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3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966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956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5"/>
            <a:ext cx="5930678" cy="711081"/>
          </a:xfrm>
        </p:spPr>
        <p:txBody>
          <a:bodyPr>
            <a:normAutofit/>
          </a:bodyPr>
          <a:lstStyle>
            <a:lvl1pPr algn="ctr">
              <a:defRPr sz="3599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52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442" y="274642"/>
            <a:ext cx="10969943" cy="715961"/>
          </a:xfrm>
        </p:spPr>
        <p:txBody>
          <a:bodyPr>
            <a:normAutofit/>
          </a:bodyPr>
          <a:lstStyle>
            <a:lvl1pPr algn="l">
              <a:defRPr sz="3699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2" y="990600"/>
            <a:ext cx="10969943" cy="508000"/>
          </a:xfrm>
        </p:spPr>
        <p:txBody>
          <a:bodyPr>
            <a:noAutofit/>
          </a:bodyPr>
          <a:lstStyle>
            <a:lvl1pPr marL="0" indent="0">
              <a:buNone/>
              <a:defRPr sz="18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25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862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274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522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87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9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9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624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1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462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311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91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115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3"/>
            <a:ext cx="5930678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smtClean="0"/>
              <a:t>SlideModel.com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29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448" y="3043730"/>
            <a:ext cx="5471438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137" y="5357596"/>
            <a:ext cx="5480275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9070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780212" y="1295400"/>
            <a:ext cx="4191000" cy="45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780212" y="1917700"/>
            <a:ext cx="4191000" cy="4102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83806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9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955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819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28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77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592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710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31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82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95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6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406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890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3"/>
            <a:ext cx="5930678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905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003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968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299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875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3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962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9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412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31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807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63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724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3"/>
            <a:ext cx="5930678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494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448" y="3043730"/>
            <a:ext cx="5471438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137" y="5357596"/>
            <a:ext cx="5480275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6046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780212" y="1295400"/>
            <a:ext cx="4191000" cy="45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780212" y="1917700"/>
            <a:ext cx="4191000" cy="4102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8792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86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3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6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2.xml"/><Relationship Id="rId15" Type="http://schemas.openxmlformats.org/officeDocument/2006/relationships/theme" Target="../theme/theme6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97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1.xml"/><Relationship Id="rId15" Type="http://schemas.openxmlformats.org/officeDocument/2006/relationships/theme" Target="../theme/theme8.xml"/><Relationship Id="rId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41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138426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3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xStyles>
    <p:titleStyle>
      <a:lvl1pPr algn="l" defTabSz="1218621" rtl="0" eaLnBrk="1" latinLnBrk="0" hangingPunct="1">
        <a:spcBef>
          <a:spcPct val="0"/>
        </a:spcBef>
        <a:buNone/>
        <a:defRPr sz="3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83" indent="-456983" algn="l" defTabSz="1218621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130" indent="-380819" algn="l" defTabSz="1218621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276" indent="-304656" algn="l" defTabSz="1218621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587" indent="-304656" algn="l" defTabSz="1218621" rtl="0" eaLnBrk="1" latinLnBrk="0" hangingPunct="1">
        <a:spcBef>
          <a:spcPct val="20000"/>
        </a:spcBef>
        <a:buFont typeface="Arial" pitchFamily="34" charset="0"/>
        <a:buChar char="–"/>
        <a:defRPr sz="1999" kern="1200">
          <a:solidFill>
            <a:schemeClr val="tx1"/>
          </a:solidFill>
          <a:latin typeface="+mj-lt"/>
          <a:ea typeface="+mn-ea"/>
          <a:cs typeface="+mn-cs"/>
        </a:defRPr>
      </a:lvl4pPr>
      <a:lvl5pPr marL="2741897" indent="-304656" algn="l" defTabSz="1218621" rtl="0" eaLnBrk="1" latinLnBrk="0" hangingPunct="1">
        <a:spcBef>
          <a:spcPct val="20000"/>
        </a:spcBef>
        <a:buFont typeface="Arial" pitchFamily="34" charset="0"/>
        <a:buChar char="»"/>
        <a:defRPr sz="1999" kern="1200">
          <a:solidFill>
            <a:schemeClr val="tx1"/>
          </a:solidFill>
          <a:latin typeface="+mj-lt"/>
          <a:ea typeface="+mn-ea"/>
          <a:cs typeface="+mn-cs"/>
        </a:defRPr>
      </a:lvl5pPr>
      <a:lvl6pPr marL="3351207" indent="-304656" algn="l" defTabSz="12186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0518" indent="-304656" algn="l" defTabSz="12186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69829" indent="-304656" algn="l" defTabSz="12186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139" indent="-304656" algn="l" defTabSz="12186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310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621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7931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242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6553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5863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173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4484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41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138426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63"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63"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1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</p:sldLayoutIdLst>
  <p:txStyles>
    <p:titleStyle>
      <a:lvl1pPr algn="l" defTabSz="1218621" rtl="0" eaLnBrk="1" latinLnBrk="0" hangingPunct="1">
        <a:spcBef>
          <a:spcPct val="0"/>
        </a:spcBef>
        <a:buNone/>
        <a:defRPr sz="3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83" indent="-456983" algn="l" defTabSz="1218621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130" indent="-380819" algn="l" defTabSz="1218621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276" indent="-304656" algn="l" defTabSz="1218621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587" indent="-304656" algn="l" defTabSz="1218621" rtl="0" eaLnBrk="1" latinLnBrk="0" hangingPunct="1">
        <a:spcBef>
          <a:spcPct val="20000"/>
        </a:spcBef>
        <a:buFont typeface="Arial" pitchFamily="34" charset="0"/>
        <a:buChar char="–"/>
        <a:defRPr sz="1999" kern="1200">
          <a:solidFill>
            <a:schemeClr val="tx1"/>
          </a:solidFill>
          <a:latin typeface="+mj-lt"/>
          <a:ea typeface="+mn-ea"/>
          <a:cs typeface="+mn-cs"/>
        </a:defRPr>
      </a:lvl4pPr>
      <a:lvl5pPr marL="2741897" indent="-304656" algn="l" defTabSz="1218621" rtl="0" eaLnBrk="1" latinLnBrk="0" hangingPunct="1">
        <a:spcBef>
          <a:spcPct val="20000"/>
        </a:spcBef>
        <a:buFont typeface="Arial" pitchFamily="34" charset="0"/>
        <a:buChar char="»"/>
        <a:defRPr sz="1999" kern="1200">
          <a:solidFill>
            <a:schemeClr val="tx1"/>
          </a:solidFill>
          <a:latin typeface="+mj-lt"/>
          <a:ea typeface="+mn-ea"/>
          <a:cs typeface="+mn-cs"/>
        </a:defRPr>
      </a:lvl5pPr>
      <a:lvl6pPr marL="3351207" indent="-304656" algn="l" defTabSz="12186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0518" indent="-304656" algn="l" defTabSz="12186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69829" indent="-304656" algn="l" defTabSz="12186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139" indent="-304656" algn="l" defTabSz="12186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310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621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7931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242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6553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5863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173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4484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41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138426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63"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63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63"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0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</p:sldLayoutIdLst>
  <p:txStyles>
    <p:titleStyle>
      <a:lvl1pPr algn="l" defTabSz="1218621" rtl="0" eaLnBrk="1" latinLnBrk="0" hangingPunct="1">
        <a:spcBef>
          <a:spcPct val="0"/>
        </a:spcBef>
        <a:buNone/>
        <a:defRPr sz="3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83" indent="-456983" algn="l" defTabSz="1218621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130" indent="-380819" algn="l" defTabSz="1218621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276" indent="-304656" algn="l" defTabSz="1218621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587" indent="-304656" algn="l" defTabSz="1218621" rtl="0" eaLnBrk="1" latinLnBrk="0" hangingPunct="1">
        <a:spcBef>
          <a:spcPct val="20000"/>
        </a:spcBef>
        <a:buFont typeface="Arial" pitchFamily="34" charset="0"/>
        <a:buChar char="–"/>
        <a:defRPr sz="1999" kern="1200">
          <a:solidFill>
            <a:schemeClr val="tx1"/>
          </a:solidFill>
          <a:latin typeface="+mj-lt"/>
          <a:ea typeface="+mn-ea"/>
          <a:cs typeface="+mn-cs"/>
        </a:defRPr>
      </a:lvl4pPr>
      <a:lvl5pPr marL="2741897" indent="-304656" algn="l" defTabSz="1218621" rtl="0" eaLnBrk="1" latinLnBrk="0" hangingPunct="1">
        <a:spcBef>
          <a:spcPct val="20000"/>
        </a:spcBef>
        <a:buFont typeface="Arial" pitchFamily="34" charset="0"/>
        <a:buChar char="»"/>
        <a:defRPr sz="1999" kern="1200">
          <a:solidFill>
            <a:schemeClr val="tx1"/>
          </a:solidFill>
          <a:latin typeface="+mj-lt"/>
          <a:ea typeface="+mn-ea"/>
          <a:cs typeface="+mn-cs"/>
        </a:defRPr>
      </a:lvl5pPr>
      <a:lvl6pPr marL="3351207" indent="-304656" algn="l" defTabSz="12186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0518" indent="-304656" algn="l" defTabSz="12186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69829" indent="-304656" algn="l" defTabSz="12186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139" indent="-304656" algn="l" defTabSz="12186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310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621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7931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242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6553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5863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173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4484" algn="l" defTabSz="1218621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2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2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1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2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7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9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ps.europa.eu/sites/edp/files/publication/18-03-19_opinion_international_agreements_europol_executive_summary_es.pdf" TargetMode="External"/><Relationship Id="rId4" Type="http://schemas.openxmlformats.org/officeDocument/2006/relationships/hyperlink" Target="https://edps.europa.eu/sites/edp/files/publication/19-07-10_edpb_edps_cloudact_annex_en.pdf" TargetMode="External"/><Relationship Id="rId5" Type="http://schemas.openxmlformats.org/officeDocument/2006/relationships/hyperlink" Target="https://edps.europa.eu/sites/edp/files/publication/19-06-07_opinion_eevidence_summary_es.pdf" TargetMode="External"/><Relationship Id="rId6" Type="http://schemas.openxmlformats.org/officeDocument/2006/relationships/hyperlink" Target="https://edps.europa.eu/sites/edp/files/publication/19-06-07_opinion_budapest_summary_es.pdf" TargetMode="External"/><Relationship Id="rId7" Type="http://schemas.openxmlformats.org/officeDocument/2006/relationships/hyperlink" Target="https://edps.europa.eu/sites/edp/files/publication/15-10-28_directive_recommendations_en.pdf" TargetMode="External"/><Relationship Id="rId8" Type="http://schemas.openxmlformats.org/officeDocument/2006/relationships/hyperlink" Target="https://ec.europa.eu/justice/article-29/documentation/opinion-recommendation/files/2014/wp211_es.pdf" TargetMode="External"/><Relationship Id="rId9" Type="http://schemas.openxmlformats.org/officeDocument/2006/relationships/hyperlink" Target="https://curia.europa.eu/jcms/upload/docs/application/pdf/2020-01/cp200004es.pdf" TargetMode="External"/><Relationship Id="rId1" Type="http://schemas.openxmlformats.org/officeDocument/2006/relationships/slideLayout" Target="../slideLayouts/slideLayout26.xml"/><Relationship Id="rId2" Type="http://schemas.openxmlformats.org/officeDocument/2006/relationships/hyperlink" Target="https://www.corteconstitucional.gov.co/relatoria/2019/C-224-19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509B0A9E-4058-4E68-958A-14CEDB567C2A}"/>
              </a:ext>
            </a:extLst>
          </p:cNvPr>
          <p:cNvSpPr/>
          <p:nvPr/>
        </p:nvSpPr>
        <p:spPr>
          <a:xfrm>
            <a:off x="-1579267" y="8666635"/>
            <a:ext cx="6406214" cy="4231885"/>
          </a:xfrm>
          <a:custGeom>
            <a:avLst/>
            <a:gdLst>
              <a:gd name="connsiteX0" fmla="*/ 2938509 w 9259410"/>
              <a:gd name="connsiteY0" fmla="*/ 905522 h 4767309"/>
              <a:gd name="connsiteX1" fmla="*/ 0 w 9259410"/>
              <a:gd name="connsiteY1" fmla="*/ 2263806 h 4767309"/>
              <a:gd name="connsiteX2" fmla="*/ 727969 w 9259410"/>
              <a:gd name="connsiteY2" fmla="*/ 4731798 h 4767309"/>
              <a:gd name="connsiteX3" fmla="*/ 6303146 w 9259410"/>
              <a:gd name="connsiteY3" fmla="*/ 4767309 h 4767309"/>
              <a:gd name="connsiteX4" fmla="*/ 9259410 w 9259410"/>
              <a:gd name="connsiteY4" fmla="*/ 1970843 h 4767309"/>
              <a:gd name="connsiteX5" fmla="*/ 6454066 w 9259410"/>
              <a:gd name="connsiteY5" fmla="*/ 0 h 4767309"/>
              <a:gd name="connsiteX6" fmla="*/ 2938509 w 9259410"/>
              <a:gd name="connsiteY6" fmla="*/ 905522 h 4767309"/>
              <a:gd name="connsiteX0" fmla="*/ 3268709 w 9589610"/>
              <a:gd name="connsiteY0" fmla="*/ 905522 h 4767309"/>
              <a:gd name="connsiteX1" fmla="*/ 0 w 9589610"/>
              <a:gd name="connsiteY1" fmla="*/ 2378106 h 4767309"/>
              <a:gd name="connsiteX2" fmla="*/ 1058169 w 9589610"/>
              <a:gd name="connsiteY2" fmla="*/ 4731798 h 4767309"/>
              <a:gd name="connsiteX3" fmla="*/ 6633346 w 9589610"/>
              <a:gd name="connsiteY3" fmla="*/ 4767309 h 4767309"/>
              <a:gd name="connsiteX4" fmla="*/ 9589610 w 9589610"/>
              <a:gd name="connsiteY4" fmla="*/ 1970843 h 4767309"/>
              <a:gd name="connsiteX5" fmla="*/ 6784266 w 9589610"/>
              <a:gd name="connsiteY5" fmla="*/ 0 h 4767309"/>
              <a:gd name="connsiteX6" fmla="*/ 3268709 w 9589610"/>
              <a:gd name="connsiteY6" fmla="*/ 905522 h 4767309"/>
              <a:gd name="connsiteX0" fmla="*/ 3268709 w 9589610"/>
              <a:gd name="connsiteY0" fmla="*/ 905522 h 4767309"/>
              <a:gd name="connsiteX1" fmla="*/ 0 w 9589610"/>
              <a:gd name="connsiteY1" fmla="*/ 2378106 h 4767309"/>
              <a:gd name="connsiteX2" fmla="*/ 29469 w 9589610"/>
              <a:gd name="connsiteY2" fmla="*/ 4757198 h 4767309"/>
              <a:gd name="connsiteX3" fmla="*/ 6633346 w 9589610"/>
              <a:gd name="connsiteY3" fmla="*/ 4767309 h 4767309"/>
              <a:gd name="connsiteX4" fmla="*/ 9589610 w 9589610"/>
              <a:gd name="connsiteY4" fmla="*/ 1970843 h 4767309"/>
              <a:gd name="connsiteX5" fmla="*/ 6784266 w 9589610"/>
              <a:gd name="connsiteY5" fmla="*/ 0 h 4767309"/>
              <a:gd name="connsiteX6" fmla="*/ 3268709 w 9589610"/>
              <a:gd name="connsiteY6" fmla="*/ 905522 h 4767309"/>
              <a:gd name="connsiteX0" fmla="*/ 3239240 w 9560141"/>
              <a:gd name="connsiteY0" fmla="*/ 905522 h 4767309"/>
              <a:gd name="connsiteX1" fmla="*/ 38625 w 9560141"/>
              <a:gd name="connsiteY1" fmla="*/ 2319740 h 4767309"/>
              <a:gd name="connsiteX2" fmla="*/ 0 w 9560141"/>
              <a:gd name="connsiteY2" fmla="*/ 4757198 h 4767309"/>
              <a:gd name="connsiteX3" fmla="*/ 6603877 w 9560141"/>
              <a:gd name="connsiteY3" fmla="*/ 4767309 h 4767309"/>
              <a:gd name="connsiteX4" fmla="*/ 9560141 w 9560141"/>
              <a:gd name="connsiteY4" fmla="*/ 1970843 h 4767309"/>
              <a:gd name="connsiteX5" fmla="*/ 6754797 w 9560141"/>
              <a:gd name="connsiteY5" fmla="*/ 0 h 4767309"/>
              <a:gd name="connsiteX6" fmla="*/ 3239240 w 9560141"/>
              <a:gd name="connsiteY6" fmla="*/ 905522 h 4767309"/>
              <a:gd name="connsiteX0" fmla="*/ 3210057 w 9530958"/>
              <a:gd name="connsiteY0" fmla="*/ 905522 h 4767309"/>
              <a:gd name="connsiteX1" fmla="*/ 9442 w 9530958"/>
              <a:gd name="connsiteY1" fmla="*/ 2319740 h 4767309"/>
              <a:gd name="connsiteX2" fmla="*/ 0 w 9530958"/>
              <a:gd name="connsiteY2" fmla="*/ 4757198 h 4767309"/>
              <a:gd name="connsiteX3" fmla="*/ 6574694 w 9530958"/>
              <a:gd name="connsiteY3" fmla="*/ 4767309 h 4767309"/>
              <a:gd name="connsiteX4" fmla="*/ 9530958 w 9530958"/>
              <a:gd name="connsiteY4" fmla="*/ 1970843 h 4767309"/>
              <a:gd name="connsiteX5" fmla="*/ 6725614 w 9530958"/>
              <a:gd name="connsiteY5" fmla="*/ 0 h 4767309"/>
              <a:gd name="connsiteX6" fmla="*/ 3210057 w 9530958"/>
              <a:gd name="connsiteY6" fmla="*/ 905522 h 4767309"/>
              <a:gd name="connsiteX0" fmla="*/ 3706468 w 10027369"/>
              <a:gd name="connsiteY0" fmla="*/ 905522 h 4767309"/>
              <a:gd name="connsiteX1" fmla="*/ 14 w 10027369"/>
              <a:gd name="connsiteY1" fmla="*/ 2524021 h 4767309"/>
              <a:gd name="connsiteX2" fmla="*/ 496411 w 10027369"/>
              <a:gd name="connsiteY2" fmla="*/ 4757198 h 4767309"/>
              <a:gd name="connsiteX3" fmla="*/ 7071105 w 10027369"/>
              <a:gd name="connsiteY3" fmla="*/ 4767309 h 4767309"/>
              <a:gd name="connsiteX4" fmla="*/ 10027369 w 10027369"/>
              <a:gd name="connsiteY4" fmla="*/ 1970843 h 4767309"/>
              <a:gd name="connsiteX5" fmla="*/ 7222025 w 10027369"/>
              <a:gd name="connsiteY5" fmla="*/ 0 h 4767309"/>
              <a:gd name="connsiteX6" fmla="*/ 3706468 w 10027369"/>
              <a:gd name="connsiteY6" fmla="*/ 905522 h 4767309"/>
              <a:gd name="connsiteX0" fmla="*/ 3754806 w 10075707"/>
              <a:gd name="connsiteY0" fmla="*/ 905522 h 4767309"/>
              <a:gd name="connsiteX1" fmla="*/ 48352 w 10075707"/>
              <a:gd name="connsiteY1" fmla="*/ 2524021 h 4767309"/>
              <a:gd name="connsiteX2" fmla="*/ 0 w 10075707"/>
              <a:gd name="connsiteY2" fmla="*/ 4766926 h 4767309"/>
              <a:gd name="connsiteX3" fmla="*/ 7119443 w 10075707"/>
              <a:gd name="connsiteY3" fmla="*/ 4767309 h 4767309"/>
              <a:gd name="connsiteX4" fmla="*/ 10075707 w 10075707"/>
              <a:gd name="connsiteY4" fmla="*/ 1970843 h 4767309"/>
              <a:gd name="connsiteX5" fmla="*/ 7270363 w 10075707"/>
              <a:gd name="connsiteY5" fmla="*/ 0 h 4767309"/>
              <a:gd name="connsiteX6" fmla="*/ 3754806 w 10075707"/>
              <a:gd name="connsiteY6" fmla="*/ 905522 h 4767309"/>
              <a:gd name="connsiteX0" fmla="*/ 3754806 w 10075707"/>
              <a:gd name="connsiteY0" fmla="*/ -1 h 3861786"/>
              <a:gd name="connsiteX1" fmla="*/ 48352 w 10075707"/>
              <a:gd name="connsiteY1" fmla="*/ 1618498 h 3861786"/>
              <a:gd name="connsiteX2" fmla="*/ 0 w 10075707"/>
              <a:gd name="connsiteY2" fmla="*/ 3861403 h 3861786"/>
              <a:gd name="connsiteX3" fmla="*/ 7119443 w 10075707"/>
              <a:gd name="connsiteY3" fmla="*/ 3861786 h 3861786"/>
              <a:gd name="connsiteX4" fmla="*/ 10075707 w 10075707"/>
              <a:gd name="connsiteY4" fmla="*/ 1065320 h 3861786"/>
              <a:gd name="connsiteX5" fmla="*/ 9631031 w 10075707"/>
              <a:gd name="connsiteY5" fmla="*/ 824432 h 3861786"/>
              <a:gd name="connsiteX6" fmla="*/ 3754806 w 10075707"/>
              <a:gd name="connsiteY6" fmla="*/ -1 h 3861786"/>
              <a:gd name="connsiteX0" fmla="*/ 6962431 w 10075707"/>
              <a:gd name="connsiteY0" fmla="*/ 2040804 h 3037354"/>
              <a:gd name="connsiteX1" fmla="*/ 48352 w 10075707"/>
              <a:gd name="connsiteY1" fmla="*/ 794066 h 3037354"/>
              <a:gd name="connsiteX2" fmla="*/ 0 w 10075707"/>
              <a:gd name="connsiteY2" fmla="*/ 3036971 h 3037354"/>
              <a:gd name="connsiteX3" fmla="*/ 7119443 w 10075707"/>
              <a:gd name="connsiteY3" fmla="*/ 3037354 h 3037354"/>
              <a:gd name="connsiteX4" fmla="*/ 10075707 w 10075707"/>
              <a:gd name="connsiteY4" fmla="*/ 240888 h 3037354"/>
              <a:gd name="connsiteX5" fmla="*/ 9631031 w 10075707"/>
              <a:gd name="connsiteY5" fmla="*/ 0 h 3037354"/>
              <a:gd name="connsiteX6" fmla="*/ 6962431 w 10075707"/>
              <a:gd name="connsiteY6" fmla="*/ 2040804 h 3037354"/>
              <a:gd name="connsiteX0" fmla="*/ 6962431 w 10075707"/>
              <a:gd name="connsiteY0" fmla="*/ 2040804 h 3037354"/>
              <a:gd name="connsiteX1" fmla="*/ 3760546 w 10075707"/>
              <a:gd name="connsiteY1" fmla="*/ 1169 h 3037354"/>
              <a:gd name="connsiteX2" fmla="*/ 0 w 10075707"/>
              <a:gd name="connsiteY2" fmla="*/ 3036971 h 3037354"/>
              <a:gd name="connsiteX3" fmla="*/ 7119443 w 10075707"/>
              <a:gd name="connsiteY3" fmla="*/ 3037354 h 3037354"/>
              <a:gd name="connsiteX4" fmla="*/ 10075707 w 10075707"/>
              <a:gd name="connsiteY4" fmla="*/ 240888 h 3037354"/>
              <a:gd name="connsiteX5" fmla="*/ 9631031 w 10075707"/>
              <a:gd name="connsiteY5" fmla="*/ 0 h 3037354"/>
              <a:gd name="connsiteX6" fmla="*/ 6962431 w 10075707"/>
              <a:gd name="connsiteY6" fmla="*/ 2040804 h 3037354"/>
              <a:gd name="connsiteX0" fmla="*/ 6962431 w 10075707"/>
              <a:gd name="connsiteY0" fmla="*/ 2040804 h 3037354"/>
              <a:gd name="connsiteX1" fmla="*/ 3760546 w 10075707"/>
              <a:gd name="connsiteY1" fmla="*/ 1169 h 3037354"/>
              <a:gd name="connsiteX2" fmla="*/ 0 w 10075707"/>
              <a:gd name="connsiteY2" fmla="*/ 3036971 h 3037354"/>
              <a:gd name="connsiteX3" fmla="*/ 7119443 w 10075707"/>
              <a:gd name="connsiteY3" fmla="*/ 3037354 h 3037354"/>
              <a:gd name="connsiteX4" fmla="*/ 10075707 w 10075707"/>
              <a:gd name="connsiteY4" fmla="*/ 240888 h 3037354"/>
              <a:gd name="connsiteX5" fmla="*/ 9631031 w 10075707"/>
              <a:gd name="connsiteY5" fmla="*/ 0 h 3037354"/>
              <a:gd name="connsiteX6" fmla="*/ 6962431 w 10075707"/>
              <a:gd name="connsiteY6" fmla="*/ 2040804 h 3037354"/>
              <a:gd name="connsiteX0" fmla="*/ 9827669 w 12940945"/>
              <a:gd name="connsiteY0" fmla="*/ 2040804 h 3037354"/>
              <a:gd name="connsiteX1" fmla="*/ 6625784 w 12940945"/>
              <a:gd name="connsiteY1" fmla="*/ 1169 h 3037354"/>
              <a:gd name="connsiteX2" fmla="*/ 0 w 12940945"/>
              <a:gd name="connsiteY2" fmla="*/ 2946870 h 3037354"/>
              <a:gd name="connsiteX3" fmla="*/ 9984681 w 12940945"/>
              <a:gd name="connsiteY3" fmla="*/ 3037354 h 3037354"/>
              <a:gd name="connsiteX4" fmla="*/ 12940945 w 12940945"/>
              <a:gd name="connsiteY4" fmla="*/ 240888 h 3037354"/>
              <a:gd name="connsiteX5" fmla="*/ 12496269 w 12940945"/>
              <a:gd name="connsiteY5" fmla="*/ 0 h 3037354"/>
              <a:gd name="connsiteX6" fmla="*/ 9827669 w 12940945"/>
              <a:gd name="connsiteY6" fmla="*/ 2040804 h 3037354"/>
              <a:gd name="connsiteX0" fmla="*/ 9827669 w 12940945"/>
              <a:gd name="connsiteY0" fmla="*/ 2040804 h 3037354"/>
              <a:gd name="connsiteX1" fmla="*/ 6625784 w 12940945"/>
              <a:gd name="connsiteY1" fmla="*/ 1169 h 3037354"/>
              <a:gd name="connsiteX2" fmla="*/ 0 w 12940945"/>
              <a:gd name="connsiteY2" fmla="*/ 2946870 h 3037354"/>
              <a:gd name="connsiteX3" fmla="*/ 9984681 w 12940945"/>
              <a:gd name="connsiteY3" fmla="*/ 3037354 h 3037354"/>
              <a:gd name="connsiteX4" fmla="*/ 12940945 w 12940945"/>
              <a:gd name="connsiteY4" fmla="*/ 240888 h 3037354"/>
              <a:gd name="connsiteX5" fmla="*/ 12496269 w 12940945"/>
              <a:gd name="connsiteY5" fmla="*/ 0 h 3037354"/>
              <a:gd name="connsiteX6" fmla="*/ 9827669 w 12940945"/>
              <a:gd name="connsiteY6" fmla="*/ 2040804 h 3037354"/>
              <a:gd name="connsiteX0" fmla="*/ 9827669 w 12940945"/>
              <a:gd name="connsiteY0" fmla="*/ 2040804 h 3037354"/>
              <a:gd name="connsiteX1" fmla="*/ 6625784 w 12940945"/>
              <a:gd name="connsiteY1" fmla="*/ 1169 h 3037354"/>
              <a:gd name="connsiteX2" fmla="*/ 0 w 12940945"/>
              <a:gd name="connsiteY2" fmla="*/ 2946870 h 3037354"/>
              <a:gd name="connsiteX3" fmla="*/ 9984681 w 12940945"/>
              <a:gd name="connsiteY3" fmla="*/ 3037354 h 3037354"/>
              <a:gd name="connsiteX4" fmla="*/ 12940945 w 12940945"/>
              <a:gd name="connsiteY4" fmla="*/ 240888 h 3037354"/>
              <a:gd name="connsiteX5" fmla="*/ 12496269 w 12940945"/>
              <a:gd name="connsiteY5" fmla="*/ 0 h 3037354"/>
              <a:gd name="connsiteX6" fmla="*/ 9827669 w 12940945"/>
              <a:gd name="connsiteY6" fmla="*/ 2040804 h 3037354"/>
              <a:gd name="connsiteX0" fmla="*/ 9827669 w 12940945"/>
              <a:gd name="connsiteY0" fmla="*/ 2040804 h 2983293"/>
              <a:gd name="connsiteX1" fmla="*/ 6625784 w 12940945"/>
              <a:gd name="connsiteY1" fmla="*/ 1169 h 2983293"/>
              <a:gd name="connsiteX2" fmla="*/ 0 w 12940945"/>
              <a:gd name="connsiteY2" fmla="*/ 2946870 h 2983293"/>
              <a:gd name="connsiteX3" fmla="*/ 11083924 w 12940945"/>
              <a:gd name="connsiteY3" fmla="*/ 2983293 h 2983293"/>
              <a:gd name="connsiteX4" fmla="*/ 12940945 w 12940945"/>
              <a:gd name="connsiteY4" fmla="*/ 240888 h 2983293"/>
              <a:gd name="connsiteX5" fmla="*/ 12496269 w 12940945"/>
              <a:gd name="connsiteY5" fmla="*/ 0 h 2983293"/>
              <a:gd name="connsiteX6" fmla="*/ 9827669 w 12940945"/>
              <a:gd name="connsiteY6" fmla="*/ 2040804 h 2983293"/>
              <a:gd name="connsiteX0" fmla="*/ 9827669 w 12940945"/>
              <a:gd name="connsiteY0" fmla="*/ 2040804 h 2983293"/>
              <a:gd name="connsiteX1" fmla="*/ 6625784 w 12940945"/>
              <a:gd name="connsiteY1" fmla="*/ 1169 h 2983293"/>
              <a:gd name="connsiteX2" fmla="*/ 0 w 12940945"/>
              <a:gd name="connsiteY2" fmla="*/ 2946870 h 2983293"/>
              <a:gd name="connsiteX3" fmla="*/ 7585660 w 12940945"/>
              <a:gd name="connsiteY3" fmla="*/ 2957177 h 2983293"/>
              <a:gd name="connsiteX4" fmla="*/ 11083924 w 12940945"/>
              <a:gd name="connsiteY4" fmla="*/ 2983293 h 2983293"/>
              <a:gd name="connsiteX5" fmla="*/ 12940945 w 12940945"/>
              <a:gd name="connsiteY5" fmla="*/ 240888 h 2983293"/>
              <a:gd name="connsiteX6" fmla="*/ 12496269 w 12940945"/>
              <a:gd name="connsiteY6" fmla="*/ 0 h 2983293"/>
              <a:gd name="connsiteX7" fmla="*/ 9827669 w 12940945"/>
              <a:gd name="connsiteY7" fmla="*/ 2040804 h 2983293"/>
              <a:gd name="connsiteX0" fmla="*/ 9827669 w 12940945"/>
              <a:gd name="connsiteY0" fmla="*/ 2040804 h 8939939"/>
              <a:gd name="connsiteX1" fmla="*/ 6625784 w 12940945"/>
              <a:gd name="connsiteY1" fmla="*/ 1169 h 8939939"/>
              <a:gd name="connsiteX2" fmla="*/ 0 w 12940945"/>
              <a:gd name="connsiteY2" fmla="*/ 2946870 h 8939939"/>
              <a:gd name="connsiteX3" fmla="*/ 6720682 w 12940945"/>
              <a:gd name="connsiteY3" fmla="*/ 8939939 h 8939939"/>
              <a:gd name="connsiteX4" fmla="*/ 11083924 w 12940945"/>
              <a:gd name="connsiteY4" fmla="*/ 2983293 h 8939939"/>
              <a:gd name="connsiteX5" fmla="*/ 12940945 w 12940945"/>
              <a:gd name="connsiteY5" fmla="*/ 240888 h 8939939"/>
              <a:gd name="connsiteX6" fmla="*/ 12496269 w 12940945"/>
              <a:gd name="connsiteY6" fmla="*/ 0 h 8939939"/>
              <a:gd name="connsiteX7" fmla="*/ 9827669 w 12940945"/>
              <a:gd name="connsiteY7" fmla="*/ 2040804 h 8939939"/>
              <a:gd name="connsiteX0" fmla="*/ 9827669 w 12940945"/>
              <a:gd name="connsiteY0" fmla="*/ 2040804 h 8939939"/>
              <a:gd name="connsiteX1" fmla="*/ 6625784 w 12940945"/>
              <a:gd name="connsiteY1" fmla="*/ 1169 h 8939939"/>
              <a:gd name="connsiteX2" fmla="*/ 0 w 12940945"/>
              <a:gd name="connsiteY2" fmla="*/ 2946870 h 8939939"/>
              <a:gd name="connsiteX3" fmla="*/ 6720682 w 12940945"/>
              <a:gd name="connsiteY3" fmla="*/ 8939939 h 8939939"/>
              <a:gd name="connsiteX4" fmla="*/ 9456346 w 12940945"/>
              <a:gd name="connsiteY4" fmla="*/ 5274082 h 8939939"/>
              <a:gd name="connsiteX5" fmla="*/ 11083924 w 12940945"/>
              <a:gd name="connsiteY5" fmla="*/ 2983293 h 8939939"/>
              <a:gd name="connsiteX6" fmla="*/ 12940945 w 12940945"/>
              <a:gd name="connsiteY6" fmla="*/ 240888 h 8939939"/>
              <a:gd name="connsiteX7" fmla="*/ 12496269 w 12940945"/>
              <a:gd name="connsiteY7" fmla="*/ 0 h 8939939"/>
              <a:gd name="connsiteX8" fmla="*/ 9827669 w 12940945"/>
              <a:gd name="connsiteY8" fmla="*/ 2040804 h 8939939"/>
              <a:gd name="connsiteX0" fmla="*/ 9827669 w 14536373"/>
              <a:gd name="connsiteY0" fmla="*/ 2040804 h 8939939"/>
              <a:gd name="connsiteX1" fmla="*/ 6625784 w 14536373"/>
              <a:gd name="connsiteY1" fmla="*/ 1169 h 8939939"/>
              <a:gd name="connsiteX2" fmla="*/ 0 w 14536373"/>
              <a:gd name="connsiteY2" fmla="*/ 2946870 h 8939939"/>
              <a:gd name="connsiteX3" fmla="*/ 6720682 w 14536373"/>
              <a:gd name="connsiteY3" fmla="*/ 8939939 h 8939939"/>
              <a:gd name="connsiteX4" fmla="*/ 14536373 w 14536373"/>
              <a:gd name="connsiteY4" fmla="*/ 4972026 h 8939939"/>
              <a:gd name="connsiteX5" fmla="*/ 11083924 w 14536373"/>
              <a:gd name="connsiteY5" fmla="*/ 2983293 h 8939939"/>
              <a:gd name="connsiteX6" fmla="*/ 12940945 w 14536373"/>
              <a:gd name="connsiteY6" fmla="*/ 240888 h 8939939"/>
              <a:gd name="connsiteX7" fmla="*/ 12496269 w 14536373"/>
              <a:gd name="connsiteY7" fmla="*/ 0 h 8939939"/>
              <a:gd name="connsiteX8" fmla="*/ 9827669 w 14536373"/>
              <a:gd name="connsiteY8" fmla="*/ 2040804 h 8939939"/>
              <a:gd name="connsiteX0" fmla="*/ 9251018 w 14536373"/>
              <a:gd name="connsiteY0" fmla="*/ 1793667 h 8939939"/>
              <a:gd name="connsiteX1" fmla="*/ 6625784 w 14536373"/>
              <a:gd name="connsiteY1" fmla="*/ 1169 h 8939939"/>
              <a:gd name="connsiteX2" fmla="*/ 0 w 14536373"/>
              <a:gd name="connsiteY2" fmla="*/ 2946870 h 8939939"/>
              <a:gd name="connsiteX3" fmla="*/ 6720682 w 14536373"/>
              <a:gd name="connsiteY3" fmla="*/ 8939939 h 8939939"/>
              <a:gd name="connsiteX4" fmla="*/ 14536373 w 14536373"/>
              <a:gd name="connsiteY4" fmla="*/ 4972026 h 8939939"/>
              <a:gd name="connsiteX5" fmla="*/ 11083924 w 14536373"/>
              <a:gd name="connsiteY5" fmla="*/ 2983293 h 8939939"/>
              <a:gd name="connsiteX6" fmla="*/ 12940945 w 14536373"/>
              <a:gd name="connsiteY6" fmla="*/ 240888 h 8939939"/>
              <a:gd name="connsiteX7" fmla="*/ 12496269 w 14536373"/>
              <a:gd name="connsiteY7" fmla="*/ 0 h 8939939"/>
              <a:gd name="connsiteX8" fmla="*/ 9251018 w 14536373"/>
              <a:gd name="connsiteY8" fmla="*/ 1793667 h 8939939"/>
              <a:gd name="connsiteX0" fmla="*/ 9251018 w 14536373"/>
              <a:gd name="connsiteY0" fmla="*/ 1793667 h 8939939"/>
              <a:gd name="connsiteX1" fmla="*/ 6625784 w 14536373"/>
              <a:gd name="connsiteY1" fmla="*/ 1169 h 8939939"/>
              <a:gd name="connsiteX2" fmla="*/ 0 w 14536373"/>
              <a:gd name="connsiteY2" fmla="*/ 2946870 h 8939939"/>
              <a:gd name="connsiteX3" fmla="*/ 6720682 w 14536373"/>
              <a:gd name="connsiteY3" fmla="*/ 8939939 h 8939939"/>
              <a:gd name="connsiteX4" fmla="*/ 14536373 w 14536373"/>
              <a:gd name="connsiteY4" fmla="*/ 4972026 h 8939939"/>
              <a:gd name="connsiteX5" fmla="*/ 9903160 w 14536373"/>
              <a:gd name="connsiteY5" fmla="*/ 2186965 h 8939939"/>
              <a:gd name="connsiteX6" fmla="*/ 12940945 w 14536373"/>
              <a:gd name="connsiteY6" fmla="*/ 240888 h 8939939"/>
              <a:gd name="connsiteX7" fmla="*/ 12496269 w 14536373"/>
              <a:gd name="connsiteY7" fmla="*/ 0 h 8939939"/>
              <a:gd name="connsiteX8" fmla="*/ 9251018 w 14536373"/>
              <a:gd name="connsiteY8" fmla="*/ 1793667 h 8939939"/>
              <a:gd name="connsiteX0" fmla="*/ 9251018 w 14536373"/>
              <a:gd name="connsiteY0" fmla="*/ 1793667 h 8006312"/>
              <a:gd name="connsiteX1" fmla="*/ 6625784 w 14536373"/>
              <a:gd name="connsiteY1" fmla="*/ 1169 h 8006312"/>
              <a:gd name="connsiteX2" fmla="*/ 0 w 14536373"/>
              <a:gd name="connsiteY2" fmla="*/ 2946870 h 8006312"/>
              <a:gd name="connsiteX3" fmla="*/ 8725234 w 14536373"/>
              <a:gd name="connsiteY3" fmla="*/ 8006312 h 8006312"/>
              <a:gd name="connsiteX4" fmla="*/ 14536373 w 14536373"/>
              <a:gd name="connsiteY4" fmla="*/ 4972026 h 8006312"/>
              <a:gd name="connsiteX5" fmla="*/ 9903160 w 14536373"/>
              <a:gd name="connsiteY5" fmla="*/ 2186965 h 8006312"/>
              <a:gd name="connsiteX6" fmla="*/ 12940945 w 14536373"/>
              <a:gd name="connsiteY6" fmla="*/ 240888 h 8006312"/>
              <a:gd name="connsiteX7" fmla="*/ 12496269 w 14536373"/>
              <a:gd name="connsiteY7" fmla="*/ 0 h 8006312"/>
              <a:gd name="connsiteX8" fmla="*/ 9251018 w 14536373"/>
              <a:gd name="connsiteY8" fmla="*/ 1793667 h 8006312"/>
              <a:gd name="connsiteX0" fmla="*/ 7878036 w 13163391"/>
              <a:gd name="connsiteY0" fmla="*/ 1793667 h 8006312"/>
              <a:gd name="connsiteX1" fmla="*/ 5252802 w 13163391"/>
              <a:gd name="connsiteY1" fmla="*/ 1169 h 8006312"/>
              <a:gd name="connsiteX2" fmla="*/ 0 w 13163391"/>
              <a:gd name="connsiteY2" fmla="*/ 2315298 h 8006312"/>
              <a:gd name="connsiteX3" fmla="*/ 7352252 w 13163391"/>
              <a:gd name="connsiteY3" fmla="*/ 8006312 h 8006312"/>
              <a:gd name="connsiteX4" fmla="*/ 13163391 w 13163391"/>
              <a:gd name="connsiteY4" fmla="*/ 4972026 h 8006312"/>
              <a:gd name="connsiteX5" fmla="*/ 8530178 w 13163391"/>
              <a:gd name="connsiteY5" fmla="*/ 2186965 h 8006312"/>
              <a:gd name="connsiteX6" fmla="*/ 11567963 w 13163391"/>
              <a:gd name="connsiteY6" fmla="*/ 240888 h 8006312"/>
              <a:gd name="connsiteX7" fmla="*/ 11123287 w 13163391"/>
              <a:gd name="connsiteY7" fmla="*/ 0 h 8006312"/>
              <a:gd name="connsiteX8" fmla="*/ 7878036 w 13163391"/>
              <a:gd name="connsiteY8" fmla="*/ 1793667 h 8006312"/>
              <a:gd name="connsiteX0" fmla="*/ 7878036 w 12119928"/>
              <a:gd name="connsiteY0" fmla="*/ 1793667 h 8006312"/>
              <a:gd name="connsiteX1" fmla="*/ 5252802 w 12119928"/>
              <a:gd name="connsiteY1" fmla="*/ 1169 h 8006312"/>
              <a:gd name="connsiteX2" fmla="*/ 0 w 12119928"/>
              <a:gd name="connsiteY2" fmla="*/ 2315298 h 8006312"/>
              <a:gd name="connsiteX3" fmla="*/ 7352252 w 12119928"/>
              <a:gd name="connsiteY3" fmla="*/ 8006312 h 8006312"/>
              <a:gd name="connsiteX4" fmla="*/ 12119928 w 12119928"/>
              <a:gd name="connsiteY4" fmla="*/ 4642512 h 8006312"/>
              <a:gd name="connsiteX5" fmla="*/ 8530178 w 12119928"/>
              <a:gd name="connsiteY5" fmla="*/ 2186965 h 8006312"/>
              <a:gd name="connsiteX6" fmla="*/ 11567963 w 12119928"/>
              <a:gd name="connsiteY6" fmla="*/ 240888 h 8006312"/>
              <a:gd name="connsiteX7" fmla="*/ 11123287 w 12119928"/>
              <a:gd name="connsiteY7" fmla="*/ 0 h 8006312"/>
              <a:gd name="connsiteX8" fmla="*/ 7878036 w 12119928"/>
              <a:gd name="connsiteY8" fmla="*/ 1793667 h 8006312"/>
              <a:gd name="connsiteX0" fmla="*/ 7878036 w 12119928"/>
              <a:gd name="connsiteY0" fmla="*/ 1793667 h 8006312"/>
              <a:gd name="connsiteX1" fmla="*/ 5252802 w 12119928"/>
              <a:gd name="connsiteY1" fmla="*/ 1169 h 8006312"/>
              <a:gd name="connsiteX2" fmla="*/ 0 w 12119928"/>
              <a:gd name="connsiteY2" fmla="*/ 2315298 h 8006312"/>
              <a:gd name="connsiteX3" fmla="*/ 6940357 w 12119928"/>
              <a:gd name="connsiteY3" fmla="*/ 8006312 h 8006312"/>
              <a:gd name="connsiteX4" fmla="*/ 12119928 w 12119928"/>
              <a:gd name="connsiteY4" fmla="*/ 4642512 h 8006312"/>
              <a:gd name="connsiteX5" fmla="*/ 8530178 w 12119928"/>
              <a:gd name="connsiteY5" fmla="*/ 2186965 h 8006312"/>
              <a:gd name="connsiteX6" fmla="*/ 11567963 w 12119928"/>
              <a:gd name="connsiteY6" fmla="*/ 240888 h 8006312"/>
              <a:gd name="connsiteX7" fmla="*/ 11123287 w 12119928"/>
              <a:gd name="connsiteY7" fmla="*/ 0 h 8006312"/>
              <a:gd name="connsiteX8" fmla="*/ 7878036 w 12119928"/>
              <a:gd name="connsiteY8" fmla="*/ 1793667 h 80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19928" h="8006312">
                <a:moveTo>
                  <a:pt x="7878036" y="1793667"/>
                </a:moveTo>
                <a:lnTo>
                  <a:pt x="5252802" y="1169"/>
                </a:lnTo>
                <a:cubicBezTo>
                  <a:pt x="2420457" y="1354267"/>
                  <a:pt x="3210771" y="800017"/>
                  <a:pt x="0" y="2315298"/>
                </a:cubicBezTo>
                <a:lnTo>
                  <a:pt x="6940357" y="8006312"/>
                </a:lnTo>
                <a:lnTo>
                  <a:pt x="12119928" y="4642512"/>
                </a:lnTo>
                <a:lnTo>
                  <a:pt x="8530178" y="2186965"/>
                </a:lnTo>
                <a:lnTo>
                  <a:pt x="11567963" y="240888"/>
                </a:lnTo>
                <a:lnTo>
                  <a:pt x="11123287" y="0"/>
                </a:lnTo>
                <a:lnTo>
                  <a:pt x="7878036" y="1793667"/>
                </a:lnTo>
                <a:close/>
              </a:path>
            </a:pathLst>
          </a:custGeom>
          <a:gradFill>
            <a:gsLst>
              <a:gs pos="32000">
                <a:schemeClr val="bg1">
                  <a:lumMod val="65000"/>
                  <a:alpha val="18000"/>
                </a:schemeClr>
              </a:gs>
              <a:gs pos="0">
                <a:schemeClr val="bg1">
                  <a:lumMod val="6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3D Model 2">
            <a:extLst>
              <a:ext uri="{FF2B5EF4-FFF2-40B4-BE49-F238E27FC236}">
                <a16:creationId xmlns:mc="http://schemas.openxmlformats.org/markup-compatibility/2006" xmlns:am3d="http://schemas.microsoft.com/office/drawing/2017/model3d" xmlns="" xmlns:a16="http://schemas.microsoft.com/office/drawing/2014/main" id="{2CFB2106-C3B8-4312-985E-520EEE6162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984" y="1603044"/>
            <a:ext cx="7671191" cy="7579579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78DA14D-3740-4726-825C-6077D81CCCC8}"/>
              </a:ext>
            </a:extLst>
          </p:cNvPr>
          <p:cNvSpPr txBox="1"/>
          <p:nvPr/>
        </p:nvSpPr>
        <p:spPr>
          <a:xfrm>
            <a:off x="2710036" y="2276872"/>
            <a:ext cx="74735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COOPERACIÓN INTERNACIONAL Y PROTECCIÓN DE DATOS EN EL ÁMBITO JUDICIAL Y </a:t>
            </a:r>
            <a:r>
              <a:rPr lang="en-IN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POLICIAL</a:t>
            </a:r>
          </a:p>
          <a:p>
            <a:pPr algn="ctr"/>
            <a:endParaRPr lang="en-IN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Nelson </a:t>
            </a:r>
            <a:r>
              <a:rPr lang="en-IN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Remolina</a:t>
            </a:r>
            <a:r>
              <a:rPr lang="en-IN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Angarita</a:t>
            </a:r>
            <a:endParaRPr lang="en-IN" sz="1600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éxico</a:t>
            </a:r>
            <a:r>
              <a:rPr lang="es-E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30 de enero de 2020</a:t>
            </a: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3AF777CC-D4BB-4B4F-A1A1-D8F314CD54ED}"/>
              </a:ext>
            </a:extLst>
          </p:cNvPr>
          <p:cNvGrpSpPr/>
          <p:nvPr/>
        </p:nvGrpSpPr>
        <p:grpSpPr>
          <a:xfrm flipH="1">
            <a:off x="9636658" y="8109520"/>
            <a:ext cx="1604284" cy="1903284"/>
            <a:chOff x="4416402" y="2133600"/>
            <a:chExt cx="3555878" cy="3954305"/>
          </a:xfrm>
        </p:grpSpPr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B4E7D74C-8352-49E6-B43C-C401A1ADFD2D}"/>
                </a:ext>
              </a:extLst>
            </p:cNvPr>
            <p:cNvSpPr/>
            <p:nvPr/>
          </p:nvSpPr>
          <p:spPr>
            <a:xfrm>
              <a:off x="4416402" y="5148130"/>
              <a:ext cx="3555878" cy="93977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1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="" xmlns:a16="http://schemas.microsoft.com/office/drawing/2014/main" id="{7FE31A25-578F-46A4-873D-60AF8D6E615A}"/>
                </a:ext>
              </a:extLst>
            </p:cNvPr>
            <p:cNvGrpSpPr/>
            <p:nvPr/>
          </p:nvGrpSpPr>
          <p:grpSpPr>
            <a:xfrm>
              <a:off x="5254902" y="2133600"/>
              <a:ext cx="1754186" cy="3468983"/>
              <a:chOff x="5102226" y="2065338"/>
              <a:chExt cx="1979613" cy="3914775"/>
            </a:xfrm>
          </p:grpSpPr>
          <p:sp>
            <p:nvSpPr>
              <p:cNvPr id="60" name="Freeform 6">
                <a:extLst>
                  <a:ext uri="{FF2B5EF4-FFF2-40B4-BE49-F238E27FC236}">
                    <a16:creationId xmlns="" xmlns:a16="http://schemas.microsoft.com/office/drawing/2014/main" id="{20B670DF-707A-46A5-AED2-FB8602E2F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9088" y="4192588"/>
                <a:ext cx="263525" cy="271463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91" y="1"/>
                  </a:cxn>
                  <a:cxn ang="0">
                    <a:pos x="95" y="2"/>
                  </a:cxn>
                  <a:cxn ang="0">
                    <a:pos x="102" y="4"/>
                  </a:cxn>
                  <a:cxn ang="0">
                    <a:pos x="118" y="13"/>
                  </a:cxn>
                  <a:cxn ang="0">
                    <a:pos x="128" y="18"/>
                  </a:cxn>
                  <a:cxn ang="0">
                    <a:pos x="137" y="25"/>
                  </a:cxn>
                  <a:cxn ang="0">
                    <a:pos x="146" y="33"/>
                  </a:cxn>
                  <a:cxn ang="0">
                    <a:pos x="154" y="42"/>
                  </a:cxn>
                  <a:cxn ang="0">
                    <a:pos x="160" y="52"/>
                  </a:cxn>
                  <a:cxn ang="0">
                    <a:pos x="165" y="64"/>
                  </a:cxn>
                  <a:cxn ang="0">
                    <a:pos x="166" y="76"/>
                  </a:cxn>
                  <a:cxn ang="0">
                    <a:pos x="165" y="90"/>
                  </a:cxn>
                  <a:cxn ang="0">
                    <a:pos x="160" y="105"/>
                  </a:cxn>
                  <a:cxn ang="0">
                    <a:pos x="151" y="122"/>
                  </a:cxn>
                  <a:cxn ang="0">
                    <a:pos x="140" y="135"/>
                  </a:cxn>
                  <a:cxn ang="0">
                    <a:pos x="128" y="147"/>
                  </a:cxn>
                  <a:cxn ang="0">
                    <a:pos x="115" y="156"/>
                  </a:cxn>
                  <a:cxn ang="0">
                    <a:pos x="101" y="162"/>
                  </a:cxn>
                  <a:cxn ang="0">
                    <a:pos x="86" y="167"/>
                  </a:cxn>
                  <a:cxn ang="0">
                    <a:pos x="72" y="169"/>
                  </a:cxn>
                  <a:cxn ang="0">
                    <a:pos x="58" y="171"/>
                  </a:cxn>
                  <a:cxn ang="0">
                    <a:pos x="32" y="171"/>
                  </a:cxn>
                  <a:cxn ang="0">
                    <a:pos x="22" y="169"/>
                  </a:cxn>
                  <a:cxn ang="0">
                    <a:pos x="13" y="168"/>
                  </a:cxn>
                  <a:cxn ang="0">
                    <a:pos x="6" y="167"/>
                  </a:cxn>
                  <a:cxn ang="0">
                    <a:pos x="2" y="166"/>
                  </a:cxn>
                  <a:cxn ang="0">
                    <a:pos x="0" y="165"/>
                  </a:cxn>
                  <a:cxn ang="0">
                    <a:pos x="1" y="164"/>
                  </a:cxn>
                  <a:cxn ang="0">
                    <a:pos x="4" y="160"/>
                  </a:cxn>
                  <a:cxn ang="0">
                    <a:pos x="8" y="153"/>
                  </a:cxn>
                  <a:cxn ang="0">
                    <a:pos x="14" y="145"/>
                  </a:cxn>
                  <a:cxn ang="0">
                    <a:pos x="20" y="135"/>
                  </a:cxn>
                  <a:cxn ang="0">
                    <a:pos x="27" y="123"/>
                  </a:cxn>
                  <a:cxn ang="0">
                    <a:pos x="35" y="109"/>
                  </a:cxn>
                  <a:cxn ang="0">
                    <a:pos x="44" y="95"/>
                  </a:cxn>
                  <a:cxn ang="0">
                    <a:pos x="52" y="79"/>
                  </a:cxn>
                  <a:cxn ang="0">
                    <a:pos x="62" y="60"/>
                  </a:cxn>
                  <a:cxn ang="0">
                    <a:pos x="77" y="30"/>
                  </a:cxn>
                  <a:cxn ang="0">
                    <a:pos x="82" y="19"/>
                  </a:cxn>
                  <a:cxn ang="0">
                    <a:pos x="86" y="10"/>
                  </a:cxn>
                  <a:cxn ang="0">
                    <a:pos x="88" y="4"/>
                  </a:cxn>
                  <a:cxn ang="0">
                    <a:pos x="89" y="1"/>
                  </a:cxn>
                  <a:cxn ang="0">
                    <a:pos x="90" y="0"/>
                  </a:cxn>
                </a:cxnLst>
                <a:rect l="0" t="0" r="r" b="b"/>
                <a:pathLst>
                  <a:path w="166" h="171">
                    <a:moveTo>
                      <a:pt x="90" y="0"/>
                    </a:moveTo>
                    <a:lnTo>
                      <a:pt x="91" y="1"/>
                    </a:lnTo>
                    <a:lnTo>
                      <a:pt x="95" y="2"/>
                    </a:lnTo>
                    <a:lnTo>
                      <a:pt x="102" y="4"/>
                    </a:lnTo>
                    <a:lnTo>
                      <a:pt x="118" y="13"/>
                    </a:lnTo>
                    <a:lnTo>
                      <a:pt x="128" y="18"/>
                    </a:lnTo>
                    <a:lnTo>
                      <a:pt x="137" y="25"/>
                    </a:lnTo>
                    <a:lnTo>
                      <a:pt x="146" y="33"/>
                    </a:lnTo>
                    <a:lnTo>
                      <a:pt x="154" y="42"/>
                    </a:lnTo>
                    <a:lnTo>
                      <a:pt x="160" y="52"/>
                    </a:lnTo>
                    <a:lnTo>
                      <a:pt x="165" y="64"/>
                    </a:lnTo>
                    <a:lnTo>
                      <a:pt x="166" y="76"/>
                    </a:lnTo>
                    <a:lnTo>
                      <a:pt x="165" y="90"/>
                    </a:lnTo>
                    <a:lnTo>
                      <a:pt x="160" y="105"/>
                    </a:lnTo>
                    <a:lnTo>
                      <a:pt x="151" y="122"/>
                    </a:lnTo>
                    <a:lnTo>
                      <a:pt x="140" y="135"/>
                    </a:lnTo>
                    <a:lnTo>
                      <a:pt x="128" y="147"/>
                    </a:lnTo>
                    <a:lnTo>
                      <a:pt x="115" y="156"/>
                    </a:lnTo>
                    <a:lnTo>
                      <a:pt x="101" y="162"/>
                    </a:lnTo>
                    <a:lnTo>
                      <a:pt x="86" y="167"/>
                    </a:lnTo>
                    <a:lnTo>
                      <a:pt x="72" y="169"/>
                    </a:lnTo>
                    <a:lnTo>
                      <a:pt x="58" y="171"/>
                    </a:lnTo>
                    <a:lnTo>
                      <a:pt x="32" y="171"/>
                    </a:lnTo>
                    <a:lnTo>
                      <a:pt x="22" y="169"/>
                    </a:lnTo>
                    <a:lnTo>
                      <a:pt x="13" y="168"/>
                    </a:lnTo>
                    <a:lnTo>
                      <a:pt x="6" y="167"/>
                    </a:lnTo>
                    <a:lnTo>
                      <a:pt x="2" y="166"/>
                    </a:lnTo>
                    <a:lnTo>
                      <a:pt x="0" y="165"/>
                    </a:lnTo>
                    <a:lnTo>
                      <a:pt x="1" y="164"/>
                    </a:lnTo>
                    <a:lnTo>
                      <a:pt x="4" y="160"/>
                    </a:lnTo>
                    <a:lnTo>
                      <a:pt x="8" y="153"/>
                    </a:lnTo>
                    <a:lnTo>
                      <a:pt x="14" y="145"/>
                    </a:lnTo>
                    <a:lnTo>
                      <a:pt x="20" y="135"/>
                    </a:lnTo>
                    <a:lnTo>
                      <a:pt x="27" y="123"/>
                    </a:lnTo>
                    <a:lnTo>
                      <a:pt x="35" y="109"/>
                    </a:lnTo>
                    <a:lnTo>
                      <a:pt x="44" y="95"/>
                    </a:lnTo>
                    <a:lnTo>
                      <a:pt x="52" y="79"/>
                    </a:lnTo>
                    <a:lnTo>
                      <a:pt x="62" y="60"/>
                    </a:lnTo>
                    <a:lnTo>
                      <a:pt x="77" y="30"/>
                    </a:lnTo>
                    <a:lnTo>
                      <a:pt x="82" y="19"/>
                    </a:lnTo>
                    <a:lnTo>
                      <a:pt x="86" y="10"/>
                    </a:lnTo>
                    <a:lnTo>
                      <a:pt x="88" y="4"/>
                    </a:lnTo>
                    <a:lnTo>
                      <a:pt x="89" y="1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C89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7">
                <a:extLst>
                  <a:ext uri="{FF2B5EF4-FFF2-40B4-BE49-F238E27FC236}">
                    <a16:creationId xmlns="" xmlns:a16="http://schemas.microsoft.com/office/drawing/2014/main" id="{10C950BB-E9B4-4E5E-BA76-F3F9239A9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9088" y="4183063"/>
                <a:ext cx="255588" cy="280988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7" y="1"/>
                  </a:cxn>
                  <a:cxn ang="0">
                    <a:pos x="82" y="2"/>
                  </a:cxn>
                  <a:cxn ang="0">
                    <a:pos x="88" y="4"/>
                  </a:cxn>
                  <a:cxn ang="0">
                    <a:pos x="94" y="7"/>
                  </a:cxn>
                  <a:cxn ang="0">
                    <a:pos x="98" y="9"/>
                  </a:cxn>
                  <a:cxn ang="0">
                    <a:pos x="95" y="21"/>
                  </a:cxn>
                  <a:cxn ang="0">
                    <a:pos x="91" y="37"/>
                  </a:cxn>
                  <a:cxn ang="0">
                    <a:pos x="85" y="55"/>
                  </a:cxn>
                  <a:cxn ang="0">
                    <a:pos x="77" y="76"/>
                  </a:cxn>
                  <a:cxn ang="0">
                    <a:pos x="68" y="99"/>
                  </a:cxn>
                  <a:cxn ang="0">
                    <a:pos x="56" y="123"/>
                  </a:cxn>
                  <a:cxn ang="0">
                    <a:pos x="41" y="149"/>
                  </a:cxn>
                  <a:cxn ang="0">
                    <a:pos x="44" y="150"/>
                  </a:cxn>
                  <a:cxn ang="0">
                    <a:pos x="50" y="150"/>
                  </a:cxn>
                  <a:cxn ang="0">
                    <a:pos x="59" y="152"/>
                  </a:cxn>
                  <a:cxn ang="0">
                    <a:pos x="72" y="152"/>
                  </a:cxn>
                  <a:cxn ang="0">
                    <a:pos x="87" y="150"/>
                  </a:cxn>
                  <a:cxn ang="0">
                    <a:pos x="104" y="145"/>
                  </a:cxn>
                  <a:cxn ang="0">
                    <a:pos x="122" y="138"/>
                  </a:cxn>
                  <a:cxn ang="0">
                    <a:pos x="142" y="126"/>
                  </a:cxn>
                  <a:cxn ang="0">
                    <a:pos x="161" y="109"/>
                  </a:cxn>
                  <a:cxn ang="0">
                    <a:pos x="161" y="110"/>
                  </a:cxn>
                  <a:cxn ang="0">
                    <a:pos x="160" y="111"/>
                  </a:cxn>
                  <a:cxn ang="0">
                    <a:pos x="151" y="128"/>
                  </a:cxn>
                  <a:cxn ang="0">
                    <a:pos x="140" y="141"/>
                  </a:cxn>
                  <a:cxn ang="0">
                    <a:pos x="128" y="153"/>
                  </a:cxn>
                  <a:cxn ang="0">
                    <a:pos x="115" y="162"/>
                  </a:cxn>
                  <a:cxn ang="0">
                    <a:pos x="101" y="168"/>
                  </a:cxn>
                  <a:cxn ang="0">
                    <a:pos x="86" y="173"/>
                  </a:cxn>
                  <a:cxn ang="0">
                    <a:pos x="72" y="175"/>
                  </a:cxn>
                  <a:cxn ang="0">
                    <a:pos x="58" y="177"/>
                  </a:cxn>
                  <a:cxn ang="0">
                    <a:pos x="32" y="177"/>
                  </a:cxn>
                  <a:cxn ang="0">
                    <a:pos x="22" y="175"/>
                  </a:cxn>
                  <a:cxn ang="0">
                    <a:pos x="13" y="174"/>
                  </a:cxn>
                  <a:cxn ang="0">
                    <a:pos x="6" y="173"/>
                  </a:cxn>
                  <a:cxn ang="0">
                    <a:pos x="2" y="172"/>
                  </a:cxn>
                  <a:cxn ang="0">
                    <a:pos x="0" y="171"/>
                  </a:cxn>
                  <a:cxn ang="0">
                    <a:pos x="1" y="170"/>
                  </a:cxn>
                  <a:cxn ang="0">
                    <a:pos x="4" y="166"/>
                  </a:cxn>
                  <a:cxn ang="0">
                    <a:pos x="8" y="159"/>
                  </a:cxn>
                  <a:cxn ang="0">
                    <a:pos x="14" y="151"/>
                  </a:cxn>
                  <a:cxn ang="0">
                    <a:pos x="20" y="141"/>
                  </a:cxn>
                  <a:cxn ang="0">
                    <a:pos x="27" y="129"/>
                  </a:cxn>
                  <a:cxn ang="0">
                    <a:pos x="35" y="115"/>
                  </a:cxn>
                  <a:cxn ang="0">
                    <a:pos x="44" y="101"/>
                  </a:cxn>
                  <a:cxn ang="0">
                    <a:pos x="52" y="85"/>
                  </a:cxn>
                  <a:cxn ang="0">
                    <a:pos x="62" y="66"/>
                  </a:cxn>
                  <a:cxn ang="0">
                    <a:pos x="68" y="49"/>
                  </a:cxn>
                  <a:cxn ang="0">
                    <a:pos x="73" y="34"/>
                  </a:cxn>
                  <a:cxn ang="0">
                    <a:pos x="75" y="22"/>
                  </a:cxn>
                  <a:cxn ang="0">
                    <a:pos x="76" y="13"/>
                  </a:cxn>
                  <a:cxn ang="0">
                    <a:pos x="76" y="5"/>
                  </a:cxn>
                  <a:cxn ang="0">
                    <a:pos x="76" y="1"/>
                  </a:cxn>
                  <a:cxn ang="0">
                    <a:pos x="76" y="0"/>
                  </a:cxn>
                </a:cxnLst>
                <a:rect l="0" t="0" r="r" b="b"/>
                <a:pathLst>
                  <a:path w="161" h="177">
                    <a:moveTo>
                      <a:pt x="76" y="0"/>
                    </a:moveTo>
                    <a:lnTo>
                      <a:pt x="77" y="1"/>
                    </a:lnTo>
                    <a:lnTo>
                      <a:pt x="82" y="2"/>
                    </a:lnTo>
                    <a:lnTo>
                      <a:pt x="88" y="4"/>
                    </a:lnTo>
                    <a:lnTo>
                      <a:pt x="94" y="7"/>
                    </a:lnTo>
                    <a:lnTo>
                      <a:pt x="98" y="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85" y="55"/>
                    </a:lnTo>
                    <a:lnTo>
                      <a:pt x="77" y="76"/>
                    </a:lnTo>
                    <a:lnTo>
                      <a:pt x="68" y="99"/>
                    </a:lnTo>
                    <a:lnTo>
                      <a:pt x="56" y="123"/>
                    </a:lnTo>
                    <a:lnTo>
                      <a:pt x="41" y="149"/>
                    </a:lnTo>
                    <a:lnTo>
                      <a:pt x="44" y="150"/>
                    </a:lnTo>
                    <a:lnTo>
                      <a:pt x="50" y="150"/>
                    </a:lnTo>
                    <a:lnTo>
                      <a:pt x="59" y="152"/>
                    </a:lnTo>
                    <a:lnTo>
                      <a:pt x="72" y="152"/>
                    </a:lnTo>
                    <a:lnTo>
                      <a:pt x="87" y="150"/>
                    </a:lnTo>
                    <a:lnTo>
                      <a:pt x="104" y="145"/>
                    </a:lnTo>
                    <a:lnTo>
                      <a:pt x="122" y="138"/>
                    </a:lnTo>
                    <a:lnTo>
                      <a:pt x="142" y="126"/>
                    </a:lnTo>
                    <a:lnTo>
                      <a:pt x="161" y="109"/>
                    </a:lnTo>
                    <a:lnTo>
                      <a:pt x="161" y="110"/>
                    </a:lnTo>
                    <a:lnTo>
                      <a:pt x="160" y="111"/>
                    </a:lnTo>
                    <a:lnTo>
                      <a:pt x="151" y="128"/>
                    </a:lnTo>
                    <a:lnTo>
                      <a:pt x="140" y="141"/>
                    </a:lnTo>
                    <a:lnTo>
                      <a:pt x="128" y="153"/>
                    </a:lnTo>
                    <a:lnTo>
                      <a:pt x="115" y="162"/>
                    </a:lnTo>
                    <a:lnTo>
                      <a:pt x="101" y="168"/>
                    </a:lnTo>
                    <a:lnTo>
                      <a:pt x="86" y="173"/>
                    </a:lnTo>
                    <a:lnTo>
                      <a:pt x="72" y="175"/>
                    </a:lnTo>
                    <a:lnTo>
                      <a:pt x="58" y="177"/>
                    </a:lnTo>
                    <a:lnTo>
                      <a:pt x="32" y="177"/>
                    </a:lnTo>
                    <a:lnTo>
                      <a:pt x="22" y="175"/>
                    </a:lnTo>
                    <a:lnTo>
                      <a:pt x="13" y="174"/>
                    </a:lnTo>
                    <a:lnTo>
                      <a:pt x="6" y="173"/>
                    </a:lnTo>
                    <a:lnTo>
                      <a:pt x="2" y="172"/>
                    </a:lnTo>
                    <a:lnTo>
                      <a:pt x="0" y="171"/>
                    </a:lnTo>
                    <a:lnTo>
                      <a:pt x="1" y="170"/>
                    </a:lnTo>
                    <a:lnTo>
                      <a:pt x="4" y="166"/>
                    </a:lnTo>
                    <a:lnTo>
                      <a:pt x="8" y="159"/>
                    </a:lnTo>
                    <a:lnTo>
                      <a:pt x="14" y="151"/>
                    </a:lnTo>
                    <a:lnTo>
                      <a:pt x="20" y="141"/>
                    </a:lnTo>
                    <a:lnTo>
                      <a:pt x="27" y="129"/>
                    </a:lnTo>
                    <a:lnTo>
                      <a:pt x="35" y="115"/>
                    </a:lnTo>
                    <a:lnTo>
                      <a:pt x="44" y="101"/>
                    </a:lnTo>
                    <a:lnTo>
                      <a:pt x="52" y="85"/>
                    </a:lnTo>
                    <a:lnTo>
                      <a:pt x="62" y="66"/>
                    </a:lnTo>
                    <a:lnTo>
                      <a:pt x="68" y="49"/>
                    </a:lnTo>
                    <a:lnTo>
                      <a:pt x="73" y="34"/>
                    </a:lnTo>
                    <a:lnTo>
                      <a:pt x="75" y="22"/>
                    </a:lnTo>
                    <a:lnTo>
                      <a:pt x="76" y="13"/>
                    </a:lnTo>
                    <a:lnTo>
                      <a:pt x="76" y="5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6934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8">
                <a:extLst>
                  <a:ext uri="{FF2B5EF4-FFF2-40B4-BE49-F238E27FC236}">
                    <a16:creationId xmlns="" xmlns:a16="http://schemas.microsoft.com/office/drawing/2014/main" id="{12AF5EDD-4DFA-46B6-A53C-1C24BF236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5588" y="2605088"/>
                <a:ext cx="158750" cy="293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1"/>
                  </a:cxn>
                  <a:cxn ang="0">
                    <a:pos x="41" y="2"/>
                  </a:cxn>
                  <a:cxn ang="0">
                    <a:pos x="45" y="3"/>
                  </a:cxn>
                  <a:cxn ang="0">
                    <a:pos x="48" y="4"/>
                  </a:cxn>
                  <a:cxn ang="0">
                    <a:pos x="49" y="5"/>
                  </a:cxn>
                  <a:cxn ang="0">
                    <a:pos x="100" y="185"/>
                  </a:cxn>
                  <a:cxn ang="0">
                    <a:pos x="84" y="184"/>
                  </a:cxn>
                  <a:cxn ang="0">
                    <a:pos x="69" y="180"/>
                  </a:cxn>
                  <a:cxn ang="0">
                    <a:pos x="57" y="173"/>
                  </a:cxn>
                  <a:cxn ang="0">
                    <a:pos x="46" y="164"/>
                  </a:cxn>
                  <a:cxn ang="0">
                    <a:pos x="36" y="153"/>
                  </a:cxn>
                  <a:cxn ang="0">
                    <a:pos x="28" y="140"/>
                  </a:cxn>
                  <a:cxn ang="0">
                    <a:pos x="22" y="127"/>
                  </a:cxn>
                  <a:cxn ang="0">
                    <a:pos x="16" y="112"/>
                  </a:cxn>
                  <a:cxn ang="0">
                    <a:pos x="11" y="97"/>
                  </a:cxn>
                  <a:cxn ang="0">
                    <a:pos x="7" y="82"/>
                  </a:cxn>
                  <a:cxn ang="0">
                    <a:pos x="4" y="68"/>
                  </a:cxn>
                  <a:cxn ang="0">
                    <a:pos x="2" y="53"/>
                  </a:cxn>
                  <a:cxn ang="0">
                    <a:pos x="1" y="41"/>
                  </a:cxn>
                  <a:cxn ang="0">
                    <a:pos x="0" y="28"/>
                  </a:cxn>
                  <a:cxn ang="0">
                    <a:pos x="2" y="17"/>
                  </a:cxn>
                  <a:cxn ang="0">
                    <a:pos x="5" y="11"/>
                  </a:cxn>
                  <a:cxn ang="0">
                    <a:pos x="10" y="5"/>
                  </a:cxn>
                  <a:cxn ang="0">
                    <a:pos x="16" y="2"/>
                  </a:cxn>
                  <a:cxn ang="0">
                    <a:pos x="22" y="1"/>
                  </a:cxn>
                  <a:cxn ang="0">
                    <a:pos x="29" y="0"/>
                  </a:cxn>
                </a:cxnLst>
                <a:rect l="0" t="0" r="r" b="b"/>
                <a:pathLst>
                  <a:path w="100" h="185">
                    <a:moveTo>
                      <a:pt x="29" y="0"/>
                    </a:moveTo>
                    <a:lnTo>
                      <a:pt x="35" y="1"/>
                    </a:lnTo>
                    <a:lnTo>
                      <a:pt x="41" y="2"/>
                    </a:lnTo>
                    <a:lnTo>
                      <a:pt x="45" y="3"/>
                    </a:lnTo>
                    <a:lnTo>
                      <a:pt x="48" y="4"/>
                    </a:lnTo>
                    <a:lnTo>
                      <a:pt x="49" y="5"/>
                    </a:lnTo>
                    <a:lnTo>
                      <a:pt x="100" y="185"/>
                    </a:lnTo>
                    <a:lnTo>
                      <a:pt x="84" y="184"/>
                    </a:lnTo>
                    <a:lnTo>
                      <a:pt x="69" y="180"/>
                    </a:lnTo>
                    <a:lnTo>
                      <a:pt x="57" y="173"/>
                    </a:lnTo>
                    <a:lnTo>
                      <a:pt x="46" y="164"/>
                    </a:lnTo>
                    <a:lnTo>
                      <a:pt x="36" y="153"/>
                    </a:lnTo>
                    <a:lnTo>
                      <a:pt x="28" y="140"/>
                    </a:lnTo>
                    <a:lnTo>
                      <a:pt x="22" y="127"/>
                    </a:lnTo>
                    <a:lnTo>
                      <a:pt x="16" y="112"/>
                    </a:lnTo>
                    <a:lnTo>
                      <a:pt x="11" y="97"/>
                    </a:lnTo>
                    <a:lnTo>
                      <a:pt x="7" y="82"/>
                    </a:lnTo>
                    <a:lnTo>
                      <a:pt x="4" y="68"/>
                    </a:lnTo>
                    <a:lnTo>
                      <a:pt x="2" y="53"/>
                    </a:lnTo>
                    <a:lnTo>
                      <a:pt x="1" y="41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5" y="11"/>
                    </a:lnTo>
                    <a:lnTo>
                      <a:pt x="10" y="5"/>
                    </a:lnTo>
                    <a:lnTo>
                      <a:pt x="16" y="2"/>
                    </a:lnTo>
                    <a:lnTo>
                      <a:pt x="22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C89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9">
                <a:extLst>
                  <a:ext uri="{FF2B5EF4-FFF2-40B4-BE49-F238E27FC236}">
                    <a16:creationId xmlns="" xmlns:a16="http://schemas.microsoft.com/office/drawing/2014/main" id="{011C9A72-F370-4870-8493-665B48C6A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0351" y="2598738"/>
                <a:ext cx="103188" cy="30321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7" y="1"/>
                  </a:cxn>
                  <a:cxn ang="0">
                    <a:pos x="44" y="4"/>
                  </a:cxn>
                  <a:cxn ang="0">
                    <a:pos x="51" y="9"/>
                  </a:cxn>
                  <a:cxn ang="0">
                    <a:pos x="57" y="17"/>
                  </a:cxn>
                  <a:cxn ang="0">
                    <a:pos x="62" y="28"/>
                  </a:cxn>
                  <a:cxn ang="0">
                    <a:pos x="64" y="39"/>
                  </a:cxn>
                  <a:cxn ang="0">
                    <a:pos x="65" y="54"/>
                  </a:cxn>
                  <a:cxn ang="0">
                    <a:pos x="64" y="71"/>
                  </a:cxn>
                  <a:cxn ang="0">
                    <a:pos x="62" y="88"/>
                  </a:cxn>
                  <a:cxn ang="0">
                    <a:pos x="58" y="107"/>
                  </a:cxn>
                  <a:cxn ang="0">
                    <a:pos x="53" y="125"/>
                  </a:cxn>
                  <a:cxn ang="0">
                    <a:pos x="47" y="142"/>
                  </a:cxn>
                  <a:cxn ang="0">
                    <a:pos x="40" y="158"/>
                  </a:cxn>
                  <a:cxn ang="0">
                    <a:pos x="31" y="171"/>
                  </a:cxn>
                  <a:cxn ang="0">
                    <a:pos x="22" y="182"/>
                  </a:cxn>
                  <a:cxn ang="0">
                    <a:pos x="11" y="188"/>
                  </a:cxn>
                  <a:cxn ang="0">
                    <a:pos x="0" y="191"/>
                  </a:cxn>
                  <a:cxn ang="0">
                    <a:pos x="4" y="9"/>
                  </a:cxn>
                  <a:cxn ang="0">
                    <a:pos x="5" y="8"/>
                  </a:cxn>
                  <a:cxn ang="0">
                    <a:pos x="8" y="6"/>
                  </a:cxn>
                  <a:cxn ang="0">
                    <a:pos x="12" y="4"/>
                  </a:cxn>
                  <a:cxn ang="0">
                    <a:pos x="24" y="1"/>
                  </a:cxn>
                  <a:cxn ang="0">
                    <a:pos x="31" y="0"/>
                  </a:cxn>
                </a:cxnLst>
                <a:rect l="0" t="0" r="r" b="b"/>
                <a:pathLst>
                  <a:path w="65" h="191">
                    <a:moveTo>
                      <a:pt x="31" y="0"/>
                    </a:moveTo>
                    <a:lnTo>
                      <a:pt x="37" y="1"/>
                    </a:lnTo>
                    <a:lnTo>
                      <a:pt x="44" y="4"/>
                    </a:lnTo>
                    <a:lnTo>
                      <a:pt x="51" y="9"/>
                    </a:lnTo>
                    <a:lnTo>
                      <a:pt x="57" y="17"/>
                    </a:lnTo>
                    <a:lnTo>
                      <a:pt x="62" y="28"/>
                    </a:lnTo>
                    <a:lnTo>
                      <a:pt x="64" y="39"/>
                    </a:lnTo>
                    <a:lnTo>
                      <a:pt x="65" y="54"/>
                    </a:lnTo>
                    <a:lnTo>
                      <a:pt x="64" y="71"/>
                    </a:lnTo>
                    <a:lnTo>
                      <a:pt x="62" y="88"/>
                    </a:lnTo>
                    <a:lnTo>
                      <a:pt x="58" y="107"/>
                    </a:lnTo>
                    <a:lnTo>
                      <a:pt x="53" y="125"/>
                    </a:lnTo>
                    <a:lnTo>
                      <a:pt x="47" y="142"/>
                    </a:lnTo>
                    <a:lnTo>
                      <a:pt x="40" y="158"/>
                    </a:lnTo>
                    <a:lnTo>
                      <a:pt x="31" y="171"/>
                    </a:lnTo>
                    <a:lnTo>
                      <a:pt x="22" y="182"/>
                    </a:lnTo>
                    <a:lnTo>
                      <a:pt x="11" y="188"/>
                    </a:lnTo>
                    <a:lnTo>
                      <a:pt x="0" y="191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8" y="6"/>
                    </a:lnTo>
                    <a:lnTo>
                      <a:pt x="12" y="4"/>
                    </a:lnTo>
                    <a:lnTo>
                      <a:pt x="24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C89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10">
                <a:extLst>
                  <a:ext uri="{FF2B5EF4-FFF2-40B4-BE49-F238E27FC236}">
                    <a16:creationId xmlns="" xmlns:a16="http://schemas.microsoft.com/office/drawing/2014/main" id="{79A0CF03-397C-42F8-9B17-FC97714F2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7213" y="4540250"/>
                <a:ext cx="942975" cy="1404938"/>
              </a:xfrm>
              <a:custGeom>
                <a:avLst/>
                <a:gdLst/>
                <a:ahLst/>
                <a:cxnLst>
                  <a:cxn ang="0">
                    <a:pos x="594" y="3"/>
                  </a:cxn>
                  <a:cxn ang="0">
                    <a:pos x="593" y="22"/>
                  </a:cxn>
                  <a:cxn ang="0">
                    <a:pos x="591" y="59"/>
                  </a:cxn>
                  <a:cxn ang="0">
                    <a:pos x="588" y="109"/>
                  </a:cxn>
                  <a:cxn ang="0">
                    <a:pos x="584" y="169"/>
                  </a:cxn>
                  <a:cxn ang="0">
                    <a:pos x="579" y="237"/>
                  </a:cxn>
                  <a:cxn ang="0">
                    <a:pos x="573" y="308"/>
                  </a:cxn>
                  <a:cxn ang="0">
                    <a:pos x="561" y="415"/>
                  </a:cxn>
                  <a:cxn ang="0">
                    <a:pos x="552" y="483"/>
                  </a:cxn>
                  <a:cxn ang="0">
                    <a:pos x="542" y="551"/>
                  </a:cxn>
                  <a:cxn ang="0">
                    <a:pos x="524" y="652"/>
                  </a:cxn>
                  <a:cxn ang="0">
                    <a:pos x="512" y="713"/>
                  </a:cxn>
                  <a:cxn ang="0">
                    <a:pos x="502" y="767"/>
                  </a:cxn>
                  <a:cxn ang="0">
                    <a:pos x="492" y="811"/>
                  </a:cxn>
                  <a:cxn ang="0">
                    <a:pos x="485" y="843"/>
                  </a:cxn>
                  <a:cxn ang="0">
                    <a:pos x="481" y="861"/>
                  </a:cxn>
                  <a:cxn ang="0">
                    <a:pos x="318" y="885"/>
                  </a:cxn>
                  <a:cxn ang="0">
                    <a:pos x="134" y="865"/>
                  </a:cxn>
                  <a:cxn ang="0">
                    <a:pos x="131" y="855"/>
                  </a:cxn>
                  <a:cxn ang="0">
                    <a:pos x="125" y="835"/>
                  </a:cxn>
                  <a:cxn ang="0">
                    <a:pos x="117" y="804"/>
                  </a:cxn>
                  <a:cxn ang="0">
                    <a:pos x="100" y="731"/>
                  </a:cxn>
                  <a:cxn ang="0">
                    <a:pos x="86" y="665"/>
                  </a:cxn>
                  <a:cxn ang="0">
                    <a:pos x="71" y="582"/>
                  </a:cxn>
                  <a:cxn ang="0">
                    <a:pos x="54" y="483"/>
                  </a:cxn>
                  <a:cxn ang="0">
                    <a:pos x="36" y="364"/>
                  </a:cxn>
                  <a:cxn ang="0">
                    <a:pos x="18" y="226"/>
                  </a:cxn>
                  <a:cxn ang="0">
                    <a:pos x="0" y="67"/>
                  </a:cxn>
                  <a:cxn ang="0">
                    <a:pos x="10" y="68"/>
                  </a:cxn>
                  <a:cxn ang="0">
                    <a:pos x="39" y="68"/>
                  </a:cxn>
                  <a:cxn ang="0">
                    <a:pos x="84" y="70"/>
                  </a:cxn>
                  <a:cxn ang="0">
                    <a:pos x="208" y="69"/>
                  </a:cxn>
                  <a:cxn ang="0">
                    <a:pos x="281" y="65"/>
                  </a:cxn>
                  <a:cxn ang="0">
                    <a:pos x="356" y="59"/>
                  </a:cxn>
                  <a:cxn ang="0">
                    <a:pos x="431" y="48"/>
                  </a:cxn>
                  <a:cxn ang="0">
                    <a:pos x="502" y="32"/>
                  </a:cxn>
                  <a:cxn ang="0">
                    <a:pos x="566" y="12"/>
                  </a:cxn>
                </a:cxnLst>
                <a:rect l="0" t="0" r="r" b="b"/>
                <a:pathLst>
                  <a:path w="594" h="885">
                    <a:moveTo>
                      <a:pt x="594" y="0"/>
                    </a:moveTo>
                    <a:lnTo>
                      <a:pt x="594" y="3"/>
                    </a:lnTo>
                    <a:lnTo>
                      <a:pt x="594" y="10"/>
                    </a:lnTo>
                    <a:lnTo>
                      <a:pt x="593" y="22"/>
                    </a:lnTo>
                    <a:lnTo>
                      <a:pt x="592" y="38"/>
                    </a:lnTo>
                    <a:lnTo>
                      <a:pt x="591" y="59"/>
                    </a:lnTo>
                    <a:lnTo>
                      <a:pt x="590" y="82"/>
                    </a:lnTo>
                    <a:lnTo>
                      <a:pt x="588" y="109"/>
                    </a:lnTo>
                    <a:lnTo>
                      <a:pt x="586" y="138"/>
                    </a:lnTo>
                    <a:lnTo>
                      <a:pt x="584" y="169"/>
                    </a:lnTo>
                    <a:lnTo>
                      <a:pt x="582" y="202"/>
                    </a:lnTo>
                    <a:lnTo>
                      <a:pt x="579" y="237"/>
                    </a:lnTo>
                    <a:lnTo>
                      <a:pt x="576" y="272"/>
                    </a:lnTo>
                    <a:lnTo>
                      <a:pt x="573" y="308"/>
                    </a:lnTo>
                    <a:lnTo>
                      <a:pt x="565" y="380"/>
                    </a:lnTo>
                    <a:lnTo>
                      <a:pt x="561" y="415"/>
                    </a:lnTo>
                    <a:lnTo>
                      <a:pt x="557" y="450"/>
                    </a:lnTo>
                    <a:lnTo>
                      <a:pt x="552" y="483"/>
                    </a:lnTo>
                    <a:lnTo>
                      <a:pt x="547" y="518"/>
                    </a:lnTo>
                    <a:lnTo>
                      <a:pt x="542" y="551"/>
                    </a:lnTo>
                    <a:lnTo>
                      <a:pt x="536" y="586"/>
                    </a:lnTo>
                    <a:lnTo>
                      <a:pt x="524" y="652"/>
                    </a:lnTo>
                    <a:lnTo>
                      <a:pt x="518" y="683"/>
                    </a:lnTo>
                    <a:lnTo>
                      <a:pt x="512" y="713"/>
                    </a:lnTo>
                    <a:lnTo>
                      <a:pt x="507" y="741"/>
                    </a:lnTo>
                    <a:lnTo>
                      <a:pt x="502" y="767"/>
                    </a:lnTo>
                    <a:lnTo>
                      <a:pt x="496" y="790"/>
                    </a:lnTo>
                    <a:lnTo>
                      <a:pt x="492" y="811"/>
                    </a:lnTo>
                    <a:lnTo>
                      <a:pt x="488" y="829"/>
                    </a:lnTo>
                    <a:lnTo>
                      <a:pt x="485" y="843"/>
                    </a:lnTo>
                    <a:lnTo>
                      <a:pt x="483" y="854"/>
                    </a:lnTo>
                    <a:lnTo>
                      <a:pt x="481" y="861"/>
                    </a:lnTo>
                    <a:lnTo>
                      <a:pt x="481" y="863"/>
                    </a:lnTo>
                    <a:lnTo>
                      <a:pt x="318" y="885"/>
                    </a:lnTo>
                    <a:lnTo>
                      <a:pt x="135" y="866"/>
                    </a:lnTo>
                    <a:lnTo>
                      <a:pt x="134" y="865"/>
                    </a:lnTo>
                    <a:lnTo>
                      <a:pt x="134" y="861"/>
                    </a:lnTo>
                    <a:lnTo>
                      <a:pt x="131" y="855"/>
                    </a:lnTo>
                    <a:lnTo>
                      <a:pt x="129" y="847"/>
                    </a:lnTo>
                    <a:lnTo>
                      <a:pt x="125" y="835"/>
                    </a:lnTo>
                    <a:lnTo>
                      <a:pt x="122" y="821"/>
                    </a:lnTo>
                    <a:lnTo>
                      <a:pt x="117" y="804"/>
                    </a:lnTo>
                    <a:lnTo>
                      <a:pt x="106" y="759"/>
                    </a:lnTo>
                    <a:lnTo>
                      <a:pt x="100" y="731"/>
                    </a:lnTo>
                    <a:lnTo>
                      <a:pt x="93" y="700"/>
                    </a:lnTo>
                    <a:lnTo>
                      <a:pt x="86" y="665"/>
                    </a:lnTo>
                    <a:lnTo>
                      <a:pt x="78" y="626"/>
                    </a:lnTo>
                    <a:lnTo>
                      <a:pt x="71" y="582"/>
                    </a:lnTo>
                    <a:lnTo>
                      <a:pt x="63" y="535"/>
                    </a:lnTo>
                    <a:lnTo>
                      <a:pt x="54" y="483"/>
                    </a:lnTo>
                    <a:lnTo>
                      <a:pt x="45" y="426"/>
                    </a:lnTo>
                    <a:lnTo>
                      <a:pt x="36" y="364"/>
                    </a:lnTo>
                    <a:lnTo>
                      <a:pt x="27" y="298"/>
                    </a:lnTo>
                    <a:lnTo>
                      <a:pt x="18" y="226"/>
                    </a:lnTo>
                    <a:lnTo>
                      <a:pt x="9" y="149"/>
                    </a:lnTo>
                    <a:lnTo>
                      <a:pt x="0" y="67"/>
                    </a:lnTo>
                    <a:lnTo>
                      <a:pt x="3" y="67"/>
                    </a:lnTo>
                    <a:lnTo>
                      <a:pt x="10" y="68"/>
                    </a:lnTo>
                    <a:lnTo>
                      <a:pt x="23" y="68"/>
                    </a:lnTo>
                    <a:lnTo>
                      <a:pt x="39" y="68"/>
                    </a:lnTo>
                    <a:lnTo>
                      <a:pt x="60" y="69"/>
                    </a:lnTo>
                    <a:lnTo>
                      <a:pt x="84" y="70"/>
                    </a:lnTo>
                    <a:lnTo>
                      <a:pt x="174" y="70"/>
                    </a:lnTo>
                    <a:lnTo>
                      <a:pt x="208" y="69"/>
                    </a:lnTo>
                    <a:lnTo>
                      <a:pt x="244" y="68"/>
                    </a:lnTo>
                    <a:lnTo>
                      <a:pt x="281" y="65"/>
                    </a:lnTo>
                    <a:lnTo>
                      <a:pt x="318" y="62"/>
                    </a:lnTo>
                    <a:lnTo>
                      <a:pt x="356" y="59"/>
                    </a:lnTo>
                    <a:lnTo>
                      <a:pt x="394" y="54"/>
                    </a:lnTo>
                    <a:lnTo>
                      <a:pt x="431" y="48"/>
                    </a:lnTo>
                    <a:lnTo>
                      <a:pt x="467" y="41"/>
                    </a:lnTo>
                    <a:lnTo>
                      <a:pt x="502" y="32"/>
                    </a:lnTo>
                    <a:lnTo>
                      <a:pt x="535" y="24"/>
                    </a:lnTo>
                    <a:lnTo>
                      <a:pt x="566" y="12"/>
                    </a:lnTo>
                    <a:lnTo>
                      <a:pt x="59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11">
                <a:extLst>
                  <a:ext uri="{FF2B5EF4-FFF2-40B4-BE49-F238E27FC236}">
                    <a16:creationId xmlns="" xmlns:a16="http://schemas.microsoft.com/office/drawing/2014/main" id="{4770B94F-8158-475D-BFCC-1BC066B67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6313" y="4945063"/>
                <a:ext cx="228600" cy="1000125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3" y="1"/>
                  </a:cxn>
                  <a:cxn ang="0">
                    <a:pos x="140" y="5"/>
                  </a:cxn>
                  <a:cxn ang="0">
                    <a:pos x="135" y="11"/>
                  </a:cxn>
                  <a:cxn ang="0">
                    <a:pos x="128" y="18"/>
                  </a:cxn>
                  <a:cxn ang="0">
                    <a:pos x="117" y="25"/>
                  </a:cxn>
                  <a:cxn ang="0">
                    <a:pos x="104" y="32"/>
                  </a:cxn>
                  <a:cxn ang="0">
                    <a:pos x="87" y="39"/>
                  </a:cxn>
                  <a:cxn ang="0">
                    <a:pos x="63" y="630"/>
                  </a:cxn>
                  <a:cxn ang="0">
                    <a:pos x="40" y="628"/>
                  </a:cxn>
                  <a:cxn ang="0">
                    <a:pos x="58" y="43"/>
                  </a:cxn>
                  <a:cxn ang="0">
                    <a:pos x="56" y="43"/>
                  </a:cxn>
                  <a:cxn ang="0">
                    <a:pos x="51" y="42"/>
                  </a:cxn>
                  <a:cxn ang="0">
                    <a:pos x="43" y="40"/>
                  </a:cxn>
                  <a:cxn ang="0">
                    <a:pos x="33" y="37"/>
                  </a:cxn>
                  <a:cxn ang="0">
                    <a:pos x="22" y="33"/>
                  </a:cxn>
                  <a:cxn ang="0">
                    <a:pos x="11" y="28"/>
                  </a:cxn>
                  <a:cxn ang="0">
                    <a:pos x="0" y="21"/>
                  </a:cxn>
                  <a:cxn ang="0">
                    <a:pos x="3" y="21"/>
                  </a:cxn>
                  <a:cxn ang="0">
                    <a:pos x="10" y="20"/>
                  </a:cxn>
                  <a:cxn ang="0">
                    <a:pos x="21" y="20"/>
                  </a:cxn>
                  <a:cxn ang="0">
                    <a:pos x="36" y="19"/>
                  </a:cxn>
                  <a:cxn ang="0">
                    <a:pos x="53" y="17"/>
                  </a:cxn>
                  <a:cxn ang="0">
                    <a:pos x="72" y="16"/>
                  </a:cxn>
                  <a:cxn ang="0">
                    <a:pos x="91" y="13"/>
                  </a:cxn>
                  <a:cxn ang="0">
                    <a:pos x="110" y="10"/>
                  </a:cxn>
                  <a:cxn ang="0">
                    <a:pos x="128" y="5"/>
                  </a:cxn>
                  <a:cxn ang="0">
                    <a:pos x="144" y="0"/>
                  </a:cxn>
                </a:cxnLst>
                <a:rect l="0" t="0" r="r" b="b"/>
                <a:pathLst>
                  <a:path w="144" h="630">
                    <a:moveTo>
                      <a:pt x="144" y="0"/>
                    </a:moveTo>
                    <a:lnTo>
                      <a:pt x="143" y="1"/>
                    </a:lnTo>
                    <a:lnTo>
                      <a:pt x="140" y="5"/>
                    </a:lnTo>
                    <a:lnTo>
                      <a:pt x="135" y="11"/>
                    </a:lnTo>
                    <a:lnTo>
                      <a:pt x="128" y="18"/>
                    </a:lnTo>
                    <a:lnTo>
                      <a:pt x="117" y="25"/>
                    </a:lnTo>
                    <a:lnTo>
                      <a:pt x="104" y="32"/>
                    </a:lnTo>
                    <a:lnTo>
                      <a:pt x="87" y="39"/>
                    </a:lnTo>
                    <a:lnTo>
                      <a:pt x="63" y="630"/>
                    </a:lnTo>
                    <a:lnTo>
                      <a:pt x="40" y="628"/>
                    </a:lnTo>
                    <a:lnTo>
                      <a:pt x="58" y="43"/>
                    </a:lnTo>
                    <a:lnTo>
                      <a:pt x="56" y="43"/>
                    </a:lnTo>
                    <a:lnTo>
                      <a:pt x="51" y="42"/>
                    </a:lnTo>
                    <a:lnTo>
                      <a:pt x="43" y="40"/>
                    </a:lnTo>
                    <a:lnTo>
                      <a:pt x="33" y="37"/>
                    </a:lnTo>
                    <a:lnTo>
                      <a:pt x="22" y="33"/>
                    </a:lnTo>
                    <a:lnTo>
                      <a:pt x="11" y="28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10" y="20"/>
                    </a:lnTo>
                    <a:lnTo>
                      <a:pt x="21" y="20"/>
                    </a:lnTo>
                    <a:lnTo>
                      <a:pt x="36" y="19"/>
                    </a:lnTo>
                    <a:lnTo>
                      <a:pt x="53" y="17"/>
                    </a:lnTo>
                    <a:lnTo>
                      <a:pt x="72" y="16"/>
                    </a:lnTo>
                    <a:lnTo>
                      <a:pt x="91" y="13"/>
                    </a:lnTo>
                    <a:lnTo>
                      <a:pt x="110" y="10"/>
                    </a:lnTo>
                    <a:lnTo>
                      <a:pt x="128" y="5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1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12">
                <a:extLst>
                  <a:ext uri="{FF2B5EF4-FFF2-40B4-BE49-F238E27FC236}">
                    <a16:creationId xmlns="" xmlns:a16="http://schemas.microsoft.com/office/drawing/2014/main" id="{546AD210-36C7-496E-BEBA-D063ECD9C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551" y="4138613"/>
                <a:ext cx="217488" cy="301625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137" y="169"/>
                  </a:cxn>
                  <a:cxn ang="0">
                    <a:pos x="135" y="170"/>
                  </a:cxn>
                  <a:cxn ang="0">
                    <a:pos x="124" y="178"/>
                  </a:cxn>
                  <a:cxn ang="0">
                    <a:pos x="116" y="181"/>
                  </a:cxn>
                  <a:cxn ang="0">
                    <a:pos x="105" y="186"/>
                  </a:cxn>
                  <a:cxn ang="0">
                    <a:pos x="93" y="189"/>
                  </a:cxn>
                  <a:cxn ang="0">
                    <a:pos x="81" y="190"/>
                  </a:cxn>
                  <a:cxn ang="0">
                    <a:pos x="66" y="190"/>
                  </a:cxn>
                  <a:cxn ang="0">
                    <a:pos x="53" y="187"/>
                  </a:cxn>
                  <a:cxn ang="0">
                    <a:pos x="39" y="180"/>
                  </a:cxn>
                  <a:cxn ang="0">
                    <a:pos x="25" y="169"/>
                  </a:cxn>
                  <a:cxn ang="0">
                    <a:pos x="13" y="154"/>
                  </a:cxn>
                  <a:cxn ang="0">
                    <a:pos x="5" y="139"/>
                  </a:cxn>
                  <a:cxn ang="0">
                    <a:pos x="1" y="123"/>
                  </a:cxn>
                  <a:cxn ang="0">
                    <a:pos x="0" y="107"/>
                  </a:cxn>
                  <a:cxn ang="0">
                    <a:pos x="2" y="90"/>
                  </a:cxn>
                  <a:cxn ang="0">
                    <a:pos x="7" y="74"/>
                  </a:cxn>
                  <a:cxn ang="0">
                    <a:pos x="15" y="57"/>
                  </a:cxn>
                  <a:cxn ang="0">
                    <a:pos x="25" y="41"/>
                  </a:cxn>
                  <a:cxn ang="0">
                    <a:pos x="38" y="26"/>
                  </a:cxn>
                  <a:cxn ang="0">
                    <a:pos x="53" y="12"/>
                  </a:cxn>
                  <a:cxn ang="0">
                    <a:pos x="69" y="0"/>
                  </a:cxn>
                </a:cxnLst>
                <a:rect l="0" t="0" r="r" b="b"/>
                <a:pathLst>
                  <a:path w="137" h="190">
                    <a:moveTo>
                      <a:pt x="69" y="0"/>
                    </a:moveTo>
                    <a:lnTo>
                      <a:pt x="137" y="169"/>
                    </a:lnTo>
                    <a:lnTo>
                      <a:pt x="135" y="170"/>
                    </a:lnTo>
                    <a:lnTo>
                      <a:pt x="124" y="178"/>
                    </a:lnTo>
                    <a:lnTo>
                      <a:pt x="116" y="181"/>
                    </a:lnTo>
                    <a:lnTo>
                      <a:pt x="105" y="186"/>
                    </a:lnTo>
                    <a:lnTo>
                      <a:pt x="93" y="189"/>
                    </a:lnTo>
                    <a:lnTo>
                      <a:pt x="81" y="190"/>
                    </a:lnTo>
                    <a:lnTo>
                      <a:pt x="66" y="190"/>
                    </a:lnTo>
                    <a:lnTo>
                      <a:pt x="53" y="187"/>
                    </a:lnTo>
                    <a:lnTo>
                      <a:pt x="39" y="180"/>
                    </a:lnTo>
                    <a:lnTo>
                      <a:pt x="25" y="169"/>
                    </a:lnTo>
                    <a:lnTo>
                      <a:pt x="13" y="154"/>
                    </a:lnTo>
                    <a:lnTo>
                      <a:pt x="5" y="139"/>
                    </a:lnTo>
                    <a:lnTo>
                      <a:pt x="1" y="123"/>
                    </a:lnTo>
                    <a:lnTo>
                      <a:pt x="0" y="107"/>
                    </a:lnTo>
                    <a:lnTo>
                      <a:pt x="2" y="90"/>
                    </a:lnTo>
                    <a:lnTo>
                      <a:pt x="7" y="74"/>
                    </a:lnTo>
                    <a:lnTo>
                      <a:pt x="15" y="57"/>
                    </a:lnTo>
                    <a:lnTo>
                      <a:pt x="25" y="41"/>
                    </a:lnTo>
                    <a:lnTo>
                      <a:pt x="38" y="26"/>
                    </a:lnTo>
                    <a:lnTo>
                      <a:pt x="53" y="1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C89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13">
                <a:extLst>
                  <a:ext uri="{FF2B5EF4-FFF2-40B4-BE49-F238E27FC236}">
                    <a16:creationId xmlns="" xmlns:a16="http://schemas.microsoft.com/office/drawing/2014/main" id="{AEAC3E0D-C1B8-41FB-BF2E-D866DCAB6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738" y="2065338"/>
                <a:ext cx="1260475" cy="1217613"/>
              </a:xfrm>
              <a:custGeom>
                <a:avLst/>
                <a:gdLst/>
                <a:ahLst/>
                <a:cxnLst>
                  <a:cxn ang="0">
                    <a:pos x="395" y="0"/>
                  </a:cxn>
                  <a:cxn ang="0">
                    <a:pos x="469" y="10"/>
                  </a:cxn>
                  <a:cxn ang="0">
                    <a:pos x="542" y="34"/>
                  </a:cxn>
                  <a:cxn ang="0">
                    <a:pos x="606" y="69"/>
                  </a:cxn>
                  <a:cxn ang="0">
                    <a:pos x="662" y="116"/>
                  </a:cxn>
                  <a:cxn ang="0">
                    <a:pos x="708" y="173"/>
                  </a:cxn>
                  <a:cxn ang="0">
                    <a:pos x="745" y="236"/>
                  </a:cxn>
                  <a:cxn ang="0">
                    <a:pos x="771" y="304"/>
                  </a:cxn>
                  <a:cxn ang="0">
                    <a:pos x="788" y="372"/>
                  </a:cxn>
                  <a:cxn ang="0">
                    <a:pos x="794" y="441"/>
                  </a:cxn>
                  <a:cxn ang="0">
                    <a:pos x="789" y="504"/>
                  </a:cxn>
                  <a:cxn ang="0">
                    <a:pos x="771" y="563"/>
                  </a:cxn>
                  <a:cxn ang="0">
                    <a:pos x="739" y="623"/>
                  </a:cxn>
                  <a:cxn ang="0">
                    <a:pos x="694" y="674"/>
                  </a:cxn>
                  <a:cxn ang="0">
                    <a:pos x="642" y="714"/>
                  </a:cxn>
                  <a:cxn ang="0">
                    <a:pos x="582" y="743"/>
                  </a:cxn>
                  <a:cxn ang="0">
                    <a:pos x="516" y="760"/>
                  </a:cxn>
                  <a:cxn ang="0">
                    <a:pos x="446" y="767"/>
                  </a:cxn>
                  <a:cxn ang="0">
                    <a:pos x="374" y="761"/>
                  </a:cxn>
                  <a:cxn ang="0">
                    <a:pos x="300" y="743"/>
                  </a:cxn>
                  <a:cxn ang="0">
                    <a:pos x="226" y="712"/>
                  </a:cxn>
                  <a:cxn ang="0">
                    <a:pos x="158" y="667"/>
                  </a:cxn>
                  <a:cxn ang="0">
                    <a:pos x="101" y="614"/>
                  </a:cxn>
                  <a:cxn ang="0">
                    <a:pos x="55" y="551"/>
                  </a:cxn>
                  <a:cxn ang="0">
                    <a:pos x="22" y="483"/>
                  </a:cxn>
                  <a:cxn ang="0">
                    <a:pos x="3" y="411"/>
                  </a:cxn>
                  <a:cxn ang="0">
                    <a:pos x="0" y="336"/>
                  </a:cxn>
                  <a:cxn ang="0">
                    <a:pos x="13" y="261"/>
                  </a:cxn>
                  <a:cxn ang="0">
                    <a:pos x="42" y="190"/>
                  </a:cxn>
                  <a:cxn ang="0">
                    <a:pos x="83" y="131"/>
                  </a:cxn>
                  <a:cxn ang="0">
                    <a:pos x="132" y="82"/>
                  </a:cxn>
                  <a:cxn ang="0">
                    <a:pos x="190" y="44"/>
                  </a:cxn>
                  <a:cxn ang="0">
                    <a:pos x="254" y="17"/>
                  </a:cxn>
                  <a:cxn ang="0">
                    <a:pos x="323" y="3"/>
                  </a:cxn>
                </a:cxnLst>
                <a:rect l="0" t="0" r="r" b="b"/>
                <a:pathLst>
                  <a:path w="794" h="767">
                    <a:moveTo>
                      <a:pt x="359" y="0"/>
                    </a:moveTo>
                    <a:lnTo>
                      <a:pt x="395" y="0"/>
                    </a:lnTo>
                    <a:lnTo>
                      <a:pt x="431" y="3"/>
                    </a:lnTo>
                    <a:lnTo>
                      <a:pt x="469" y="10"/>
                    </a:lnTo>
                    <a:lnTo>
                      <a:pt x="505" y="20"/>
                    </a:lnTo>
                    <a:lnTo>
                      <a:pt x="542" y="34"/>
                    </a:lnTo>
                    <a:lnTo>
                      <a:pt x="576" y="50"/>
                    </a:lnTo>
                    <a:lnTo>
                      <a:pt x="606" y="69"/>
                    </a:lnTo>
                    <a:lnTo>
                      <a:pt x="635" y="92"/>
                    </a:lnTo>
                    <a:lnTo>
                      <a:pt x="662" y="116"/>
                    </a:lnTo>
                    <a:lnTo>
                      <a:pt x="686" y="144"/>
                    </a:lnTo>
                    <a:lnTo>
                      <a:pt x="708" y="173"/>
                    </a:lnTo>
                    <a:lnTo>
                      <a:pt x="728" y="204"/>
                    </a:lnTo>
                    <a:lnTo>
                      <a:pt x="745" y="236"/>
                    </a:lnTo>
                    <a:lnTo>
                      <a:pt x="760" y="270"/>
                    </a:lnTo>
                    <a:lnTo>
                      <a:pt x="771" y="304"/>
                    </a:lnTo>
                    <a:lnTo>
                      <a:pt x="781" y="338"/>
                    </a:lnTo>
                    <a:lnTo>
                      <a:pt x="788" y="372"/>
                    </a:lnTo>
                    <a:lnTo>
                      <a:pt x="792" y="407"/>
                    </a:lnTo>
                    <a:lnTo>
                      <a:pt x="794" y="441"/>
                    </a:lnTo>
                    <a:lnTo>
                      <a:pt x="792" y="473"/>
                    </a:lnTo>
                    <a:lnTo>
                      <a:pt x="789" y="504"/>
                    </a:lnTo>
                    <a:lnTo>
                      <a:pt x="781" y="534"/>
                    </a:lnTo>
                    <a:lnTo>
                      <a:pt x="771" y="563"/>
                    </a:lnTo>
                    <a:lnTo>
                      <a:pt x="757" y="594"/>
                    </a:lnTo>
                    <a:lnTo>
                      <a:pt x="739" y="623"/>
                    </a:lnTo>
                    <a:lnTo>
                      <a:pt x="718" y="650"/>
                    </a:lnTo>
                    <a:lnTo>
                      <a:pt x="694" y="674"/>
                    </a:lnTo>
                    <a:lnTo>
                      <a:pt x="669" y="695"/>
                    </a:lnTo>
                    <a:lnTo>
                      <a:pt x="642" y="714"/>
                    </a:lnTo>
                    <a:lnTo>
                      <a:pt x="613" y="730"/>
                    </a:lnTo>
                    <a:lnTo>
                      <a:pt x="582" y="743"/>
                    </a:lnTo>
                    <a:lnTo>
                      <a:pt x="550" y="753"/>
                    </a:lnTo>
                    <a:lnTo>
                      <a:pt x="516" y="760"/>
                    </a:lnTo>
                    <a:lnTo>
                      <a:pt x="482" y="765"/>
                    </a:lnTo>
                    <a:lnTo>
                      <a:pt x="446" y="767"/>
                    </a:lnTo>
                    <a:lnTo>
                      <a:pt x="410" y="766"/>
                    </a:lnTo>
                    <a:lnTo>
                      <a:pt x="374" y="761"/>
                    </a:lnTo>
                    <a:lnTo>
                      <a:pt x="337" y="754"/>
                    </a:lnTo>
                    <a:lnTo>
                      <a:pt x="300" y="743"/>
                    </a:lnTo>
                    <a:lnTo>
                      <a:pt x="264" y="730"/>
                    </a:lnTo>
                    <a:lnTo>
                      <a:pt x="226" y="712"/>
                    </a:lnTo>
                    <a:lnTo>
                      <a:pt x="191" y="691"/>
                    </a:lnTo>
                    <a:lnTo>
                      <a:pt x="158" y="667"/>
                    </a:lnTo>
                    <a:lnTo>
                      <a:pt x="128" y="642"/>
                    </a:lnTo>
                    <a:lnTo>
                      <a:pt x="101" y="614"/>
                    </a:lnTo>
                    <a:lnTo>
                      <a:pt x="76" y="584"/>
                    </a:lnTo>
                    <a:lnTo>
                      <a:pt x="55" y="551"/>
                    </a:lnTo>
                    <a:lnTo>
                      <a:pt x="37" y="518"/>
                    </a:lnTo>
                    <a:lnTo>
                      <a:pt x="22" y="483"/>
                    </a:lnTo>
                    <a:lnTo>
                      <a:pt x="11" y="447"/>
                    </a:lnTo>
                    <a:lnTo>
                      <a:pt x="3" y="411"/>
                    </a:lnTo>
                    <a:lnTo>
                      <a:pt x="0" y="373"/>
                    </a:lnTo>
                    <a:lnTo>
                      <a:pt x="0" y="336"/>
                    </a:lnTo>
                    <a:lnTo>
                      <a:pt x="5" y="298"/>
                    </a:lnTo>
                    <a:lnTo>
                      <a:pt x="13" y="261"/>
                    </a:lnTo>
                    <a:lnTo>
                      <a:pt x="27" y="223"/>
                    </a:lnTo>
                    <a:lnTo>
                      <a:pt x="42" y="190"/>
                    </a:lnTo>
                    <a:lnTo>
                      <a:pt x="61" y="159"/>
                    </a:lnTo>
                    <a:lnTo>
                      <a:pt x="83" y="131"/>
                    </a:lnTo>
                    <a:lnTo>
                      <a:pt x="107" y="104"/>
                    </a:lnTo>
                    <a:lnTo>
                      <a:pt x="132" y="82"/>
                    </a:lnTo>
                    <a:lnTo>
                      <a:pt x="161" y="61"/>
                    </a:lnTo>
                    <a:lnTo>
                      <a:pt x="190" y="44"/>
                    </a:lnTo>
                    <a:lnTo>
                      <a:pt x="221" y="29"/>
                    </a:lnTo>
                    <a:lnTo>
                      <a:pt x="254" y="17"/>
                    </a:lnTo>
                    <a:lnTo>
                      <a:pt x="288" y="9"/>
                    </a:lnTo>
                    <a:lnTo>
                      <a:pt x="323" y="3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rgbClr val="FFC89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14">
                <a:extLst>
                  <a:ext uri="{FF2B5EF4-FFF2-40B4-BE49-F238E27FC236}">
                    <a16:creationId xmlns="" xmlns:a16="http://schemas.microsoft.com/office/drawing/2014/main" id="{54CF4BE1-2E56-4397-94F3-178EBAB81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738" y="2065338"/>
                <a:ext cx="1252538" cy="1158875"/>
              </a:xfrm>
              <a:custGeom>
                <a:avLst/>
                <a:gdLst/>
                <a:ahLst/>
                <a:cxnLst>
                  <a:cxn ang="0">
                    <a:pos x="395" y="0"/>
                  </a:cxn>
                  <a:cxn ang="0">
                    <a:pos x="469" y="10"/>
                  </a:cxn>
                  <a:cxn ang="0">
                    <a:pos x="542" y="34"/>
                  </a:cxn>
                  <a:cxn ang="0">
                    <a:pos x="605" y="68"/>
                  </a:cxn>
                  <a:cxn ang="0">
                    <a:pos x="660" y="115"/>
                  </a:cxn>
                  <a:cxn ang="0">
                    <a:pos x="706" y="170"/>
                  </a:cxn>
                  <a:cxn ang="0">
                    <a:pos x="743" y="232"/>
                  </a:cxn>
                  <a:cxn ang="0">
                    <a:pos x="770" y="298"/>
                  </a:cxn>
                  <a:cxn ang="0">
                    <a:pos x="787" y="366"/>
                  </a:cxn>
                  <a:cxn ang="0">
                    <a:pos x="788" y="435"/>
                  </a:cxn>
                  <a:cxn ang="0">
                    <a:pos x="777" y="497"/>
                  </a:cxn>
                  <a:cxn ang="0">
                    <a:pos x="752" y="558"/>
                  </a:cxn>
                  <a:cxn ang="0">
                    <a:pos x="713" y="614"/>
                  </a:cxn>
                  <a:cxn ang="0">
                    <a:pos x="665" y="659"/>
                  </a:cxn>
                  <a:cxn ang="0">
                    <a:pos x="608" y="694"/>
                  </a:cxn>
                  <a:cxn ang="0">
                    <a:pos x="544" y="718"/>
                  </a:cxn>
                  <a:cxn ang="0">
                    <a:pos x="475" y="729"/>
                  </a:cxn>
                  <a:cxn ang="0">
                    <a:pos x="404" y="730"/>
                  </a:cxn>
                  <a:cxn ang="0">
                    <a:pos x="330" y="718"/>
                  </a:cxn>
                  <a:cxn ang="0">
                    <a:pos x="256" y="693"/>
                  </a:cxn>
                  <a:cxn ang="0">
                    <a:pos x="181" y="653"/>
                  </a:cxn>
                  <a:cxn ang="0">
                    <a:pos x="116" y="602"/>
                  </a:cxn>
                  <a:cxn ang="0">
                    <a:pos x="63" y="541"/>
                  </a:cxn>
                  <a:cxn ang="0">
                    <a:pos x="23" y="474"/>
                  </a:cxn>
                  <a:cxn ang="0">
                    <a:pos x="3" y="402"/>
                  </a:cxn>
                  <a:cxn ang="0">
                    <a:pos x="0" y="330"/>
                  </a:cxn>
                  <a:cxn ang="0">
                    <a:pos x="14" y="259"/>
                  </a:cxn>
                  <a:cxn ang="0">
                    <a:pos x="42" y="190"/>
                  </a:cxn>
                  <a:cxn ang="0">
                    <a:pos x="83" y="131"/>
                  </a:cxn>
                  <a:cxn ang="0">
                    <a:pos x="132" y="82"/>
                  </a:cxn>
                  <a:cxn ang="0">
                    <a:pos x="190" y="44"/>
                  </a:cxn>
                  <a:cxn ang="0">
                    <a:pos x="254" y="17"/>
                  </a:cxn>
                  <a:cxn ang="0">
                    <a:pos x="323" y="3"/>
                  </a:cxn>
                </a:cxnLst>
                <a:rect l="0" t="0" r="r" b="b"/>
                <a:pathLst>
                  <a:path w="789" h="730">
                    <a:moveTo>
                      <a:pt x="359" y="0"/>
                    </a:moveTo>
                    <a:lnTo>
                      <a:pt x="395" y="0"/>
                    </a:lnTo>
                    <a:lnTo>
                      <a:pt x="431" y="3"/>
                    </a:lnTo>
                    <a:lnTo>
                      <a:pt x="469" y="10"/>
                    </a:lnTo>
                    <a:lnTo>
                      <a:pt x="505" y="20"/>
                    </a:lnTo>
                    <a:lnTo>
                      <a:pt x="542" y="34"/>
                    </a:lnTo>
                    <a:lnTo>
                      <a:pt x="575" y="50"/>
                    </a:lnTo>
                    <a:lnTo>
                      <a:pt x="605" y="68"/>
                    </a:lnTo>
                    <a:lnTo>
                      <a:pt x="634" y="90"/>
                    </a:lnTo>
                    <a:lnTo>
                      <a:pt x="660" y="115"/>
                    </a:lnTo>
                    <a:lnTo>
                      <a:pt x="685" y="142"/>
                    </a:lnTo>
                    <a:lnTo>
                      <a:pt x="706" y="170"/>
                    </a:lnTo>
                    <a:lnTo>
                      <a:pt x="726" y="200"/>
                    </a:lnTo>
                    <a:lnTo>
                      <a:pt x="743" y="232"/>
                    </a:lnTo>
                    <a:lnTo>
                      <a:pt x="758" y="265"/>
                    </a:lnTo>
                    <a:lnTo>
                      <a:pt x="770" y="298"/>
                    </a:lnTo>
                    <a:lnTo>
                      <a:pt x="780" y="332"/>
                    </a:lnTo>
                    <a:lnTo>
                      <a:pt x="787" y="366"/>
                    </a:lnTo>
                    <a:lnTo>
                      <a:pt x="789" y="400"/>
                    </a:lnTo>
                    <a:lnTo>
                      <a:pt x="788" y="435"/>
                    </a:lnTo>
                    <a:lnTo>
                      <a:pt x="784" y="467"/>
                    </a:lnTo>
                    <a:lnTo>
                      <a:pt x="777" y="497"/>
                    </a:lnTo>
                    <a:lnTo>
                      <a:pt x="767" y="527"/>
                    </a:lnTo>
                    <a:lnTo>
                      <a:pt x="752" y="558"/>
                    </a:lnTo>
                    <a:lnTo>
                      <a:pt x="733" y="587"/>
                    </a:lnTo>
                    <a:lnTo>
                      <a:pt x="713" y="614"/>
                    </a:lnTo>
                    <a:lnTo>
                      <a:pt x="690" y="638"/>
                    </a:lnTo>
                    <a:lnTo>
                      <a:pt x="665" y="659"/>
                    </a:lnTo>
                    <a:lnTo>
                      <a:pt x="637" y="678"/>
                    </a:lnTo>
                    <a:lnTo>
                      <a:pt x="608" y="694"/>
                    </a:lnTo>
                    <a:lnTo>
                      <a:pt x="576" y="707"/>
                    </a:lnTo>
                    <a:lnTo>
                      <a:pt x="544" y="718"/>
                    </a:lnTo>
                    <a:lnTo>
                      <a:pt x="510" y="724"/>
                    </a:lnTo>
                    <a:lnTo>
                      <a:pt x="475" y="729"/>
                    </a:lnTo>
                    <a:lnTo>
                      <a:pt x="440" y="730"/>
                    </a:lnTo>
                    <a:lnTo>
                      <a:pt x="404" y="730"/>
                    </a:lnTo>
                    <a:lnTo>
                      <a:pt x="367" y="725"/>
                    </a:lnTo>
                    <a:lnTo>
                      <a:pt x="330" y="718"/>
                    </a:lnTo>
                    <a:lnTo>
                      <a:pt x="293" y="706"/>
                    </a:lnTo>
                    <a:lnTo>
                      <a:pt x="256" y="693"/>
                    </a:lnTo>
                    <a:lnTo>
                      <a:pt x="217" y="674"/>
                    </a:lnTo>
                    <a:lnTo>
                      <a:pt x="181" y="653"/>
                    </a:lnTo>
                    <a:lnTo>
                      <a:pt x="147" y="629"/>
                    </a:lnTo>
                    <a:lnTo>
                      <a:pt x="116" y="602"/>
                    </a:lnTo>
                    <a:lnTo>
                      <a:pt x="88" y="572"/>
                    </a:lnTo>
                    <a:lnTo>
                      <a:pt x="63" y="541"/>
                    </a:lnTo>
                    <a:lnTo>
                      <a:pt x="42" y="508"/>
                    </a:lnTo>
                    <a:lnTo>
                      <a:pt x="23" y="474"/>
                    </a:lnTo>
                    <a:lnTo>
                      <a:pt x="9" y="438"/>
                    </a:lnTo>
                    <a:lnTo>
                      <a:pt x="3" y="402"/>
                    </a:lnTo>
                    <a:lnTo>
                      <a:pt x="0" y="366"/>
                    </a:lnTo>
                    <a:lnTo>
                      <a:pt x="0" y="330"/>
                    </a:lnTo>
                    <a:lnTo>
                      <a:pt x="6" y="295"/>
                    </a:lnTo>
                    <a:lnTo>
                      <a:pt x="14" y="259"/>
                    </a:lnTo>
                    <a:lnTo>
                      <a:pt x="27" y="223"/>
                    </a:lnTo>
                    <a:lnTo>
                      <a:pt x="42" y="190"/>
                    </a:lnTo>
                    <a:lnTo>
                      <a:pt x="61" y="159"/>
                    </a:lnTo>
                    <a:lnTo>
                      <a:pt x="83" y="131"/>
                    </a:lnTo>
                    <a:lnTo>
                      <a:pt x="107" y="104"/>
                    </a:lnTo>
                    <a:lnTo>
                      <a:pt x="132" y="82"/>
                    </a:lnTo>
                    <a:lnTo>
                      <a:pt x="161" y="61"/>
                    </a:lnTo>
                    <a:lnTo>
                      <a:pt x="190" y="44"/>
                    </a:lnTo>
                    <a:lnTo>
                      <a:pt x="221" y="29"/>
                    </a:lnTo>
                    <a:lnTo>
                      <a:pt x="254" y="17"/>
                    </a:lnTo>
                    <a:lnTo>
                      <a:pt x="288" y="9"/>
                    </a:lnTo>
                    <a:lnTo>
                      <a:pt x="323" y="3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15">
                <a:extLst>
                  <a:ext uri="{FF2B5EF4-FFF2-40B4-BE49-F238E27FC236}">
                    <a16:creationId xmlns="" xmlns:a16="http://schemas.microsoft.com/office/drawing/2014/main" id="{04FA61EE-43C9-4E39-914A-32C1E1630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4313" y="4138613"/>
                <a:ext cx="212725" cy="30162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134" y="169"/>
                  </a:cxn>
                  <a:cxn ang="0">
                    <a:pos x="132" y="170"/>
                  </a:cxn>
                  <a:cxn ang="0">
                    <a:pos x="121" y="178"/>
                  </a:cxn>
                  <a:cxn ang="0">
                    <a:pos x="113" y="181"/>
                  </a:cxn>
                  <a:cxn ang="0">
                    <a:pos x="102" y="186"/>
                  </a:cxn>
                  <a:cxn ang="0">
                    <a:pos x="90" y="189"/>
                  </a:cxn>
                  <a:cxn ang="0">
                    <a:pos x="78" y="190"/>
                  </a:cxn>
                  <a:cxn ang="0">
                    <a:pos x="63" y="190"/>
                  </a:cxn>
                  <a:cxn ang="0">
                    <a:pos x="50" y="187"/>
                  </a:cxn>
                  <a:cxn ang="0">
                    <a:pos x="36" y="180"/>
                  </a:cxn>
                  <a:cxn ang="0">
                    <a:pos x="22" y="169"/>
                  </a:cxn>
                  <a:cxn ang="0">
                    <a:pos x="12" y="157"/>
                  </a:cxn>
                  <a:cxn ang="0">
                    <a:pos x="4" y="145"/>
                  </a:cxn>
                  <a:cxn ang="0">
                    <a:pos x="0" y="131"/>
                  </a:cxn>
                  <a:cxn ang="0">
                    <a:pos x="11" y="145"/>
                  </a:cxn>
                  <a:cxn ang="0">
                    <a:pos x="23" y="156"/>
                  </a:cxn>
                  <a:cxn ang="0">
                    <a:pos x="34" y="162"/>
                  </a:cxn>
                  <a:cxn ang="0">
                    <a:pos x="45" y="165"/>
                  </a:cxn>
                  <a:cxn ang="0">
                    <a:pos x="57" y="165"/>
                  </a:cxn>
                  <a:cxn ang="0">
                    <a:pos x="66" y="163"/>
                  </a:cxn>
                  <a:cxn ang="0">
                    <a:pos x="75" y="160"/>
                  </a:cxn>
                  <a:cxn ang="0">
                    <a:pos x="84" y="157"/>
                  </a:cxn>
                  <a:cxn ang="0">
                    <a:pos x="90" y="152"/>
                  </a:cxn>
                  <a:cxn ang="0">
                    <a:pos x="95" y="148"/>
                  </a:cxn>
                  <a:cxn ang="0">
                    <a:pos x="99" y="145"/>
                  </a:cxn>
                  <a:cxn ang="0">
                    <a:pos x="99" y="145"/>
                  </a:cxn>
                  <a:cxn ang="0">
                    <a:pos x="86" y="129"/>
                  </a:cxn>
                  <a:cxn ang="0">
                    <a:pos x="75" y="112"/>
                  </a:cxn>
                  <a:cxn ang="0">
                    <a:pos x="65" y="95"/>
                  </a:cxn>
                  <a:cxn ang="0">
                    <a:pos x="56" y="77"/>
                  </a:cxn>
                  <a:cxn ang="0">
                    <a:pos x="49" y="61"/>
                  </a:cxn>
                  <a:cxn ang="0">
                    <a:pos x="44" y="46"/>
                  </a:cxn>
                  <a:cxn ang="0">
                    <a:pos x="40" y="33"/>
                  </a:cxn>
                  <a:cxn ang="0">
                    <a:pos x="37" y="23"/>
                  </a:cxn>
                  <a:cxn ang="0">
                    <a:pos x="51" y="11"/>
                  </a:cxn>
                  <a:cxn ang="0">
                    <a:pos x="66" y="0"/>
                  </a:cxn>
                </a:cxnLst>
                <a:rect l="0" t="0" r="r" b="b"/>
                <a:pathLst>
                  <a:path w="134" h="190">
                    <a:moveTo>
                      <a:pt x="66" y="0"/>
                    </a:moveTo>
                    <a:lnTo>
                      <a:pt x="134" y="169"/>
                    </a:lnTo>
                    <a:lnTo>
                      <a:pt x="132" y="170"/>
                    </a:lnTo>
                    <a:lnTo>
                      <a:pt x="121" y="178"/>
                    </a:lnTo>
                    <a:lnTo>
                      <a:pt x="113" y="181"/>
                    </a:lnTo>
                    <a:lnTo>
                      <a:pt x="102" y="186"/>
                    </a:lnTo>
                    <a:lnTo>
                      <a:pt x="90" y="189"/>
                    </a:lnTo>
                    <a:lnTo>
                      <a:pt x="78" y="190"/>
                    </a:lnTo>
                    <a:lnTo>
                      <a:pt x="63" y="190"/>
                    </a:lnTo>
                    <a:lnTo>
                      <a:pt x="50" y="187"/>
                    </a:lnTo>
                    <a:lnTo>
                      <a:pt x="36" y="180"/>
                    </a:lnTo>
                    <a:lnTo>
                      <a:pt x="22" y="169"/>
                    </a:lnTo>
                    <a:lnTo>
                      <a:pt x="12" y="157"/>
                    </a:lnTo>
                    <a:lnTo>
                      <a:pt x="4" y="145"/>
                    </a:lnTo>
                    <a:lnTo>
                      <a:pt x="0" y="131"/>
                    </a:lnTo>
                    <a:lnTo>
                      <a:pt x="11" y="145"/>
                    </a:lnTo>
                    <a:lnTo>
                      <a:pt x="23" y="156"/>
                    </a:lnTo>
                    <a:lnTo>
                      <a:pt x="34" y="162"/>
                    </a:lnTo>
                    <a:lnTo>
                      <a:pt x="45" y="165"/>
                    </a:lnTo>
                    <a:lnTo>
                      <a:pt x="57" y="165"/>
                    </a:lnTo>
                    <a:lnTo>
                      <a:pt x="66" y="163"/>
                    </a:lnTo>
                    <a:lnTo>
                      <a:pt x="75" y="160"/>
                    </a:lnTo>
                    <a:lnTo>
                      <a:pt x="84" y="157"/>
                    </a:lnTo>
                    <a:lnTo>
                      <a:pt x="90" y="152"/>
                    </a:lnTo>
                    <a:lnTo>
                      <a:pt x="95" y="148"/>
                    </a:lnTo>
                    <a:lnTo>
                      <a:pt x="99" y="145"/>
                    </a:lnTo>
                    <a:lnTo>
                      <a:pt x="99" y="145"/>
                    </a:lnTo>
                    <a:lnTo>
                      <a:pt x="86" y="129"/>
                    </a:lnTo>
                    <a:lnTo>
                      <a:pt x="75" y="112"/>
                    </a:lnTo>
                    <a:lnTo>
                      <a:pt x="65" y="95"/>
                    </a:lnTo>
                    <a:lnTo>
                      <a:pt x="56" y="77"/>
                    </a:lnTo>
                    <a:lnTo>
                      <a:pt x="49" y="61"/>
                    </a:lnTo>
                    <a:lnTo>
                      <a:pt x="44" y="46"/>
                    </a:lnTo>
                    <a:lnTo>
                      <a:pt x="40" y="33"/>
                    </a:lnTo>
                    <a:lnTo>
                      <a:pt x="37" y="23"/>
                    </a:lnTo>
                    <a:lnTo>
                      <a:pt x="51" y="1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E6934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16">
                <a:extLst>
                  <a:ext uri="{FF2B5EF4-FFF2-40B4-BE49-F238E27FC236}">
                    <a16:creationId xmlns="" xmlns:a16="http://schemas.microsoft.com/office/drawing/2014/main" id="{8335715B-D1F5-4962-88E7-B7B4DCA67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226" y="3432175"/>
                <a:ext cx="504825" cy="1039813"/>
              </a:xfrm>
              <a:custGeom>
                <a:avLst/>
                <a:gdLst/>
                <a:ahLst/>
                <a:cxnLst>
                  <a:cxn ang="0">
                    <a:pos x="318" y="3"/>
                  </a:cxn>
                  <a:cxn ang="0">
                    <a:pos x="310" y="185"/>
                  </a:cxn>
                  <a:cxn ang="0">
                    <a:pos x="301" y="197"/>
                  </a:cxn>
                  <a:cxn ang="0">
                    <a:pos x="284" y="215"/>
                  </a:cxn>
                  <a:cxn ang="0">
                    <a:pos x="254" y="252"/>
                  </a:cxn>
                  <a:cxn ang="0">
                    <a:pos x="233" y="277"/>
                  </a:cxn>
                  <a:cxn ang="0">
                    <a:pos x="215" y="301"/>
                  </a:cxn>
                  <a:cxn ang="0">
                    <a:pos x="202" y="318"/>
                  </a:cxn>
                  <a:cxn ang="0">
                    <a:pos x="199" y="348"/>
                  </a:cxn>
                  <a:cxn ang="0">
                    <a:pos x="203" y="373"/>
                  </a:cxn>
                  <a:cxn ang="0">
                    <a:pos x="212" y="402"/>
                  </a:cxn>
                  <a:cxn ang="0">
                    <a:pos x="229" y="430"/>
                  </a:cxn>
                  <a:cxn ang="0">
                    <a:pos x="255" y="456"/>
                  </a:cxn>
                  <a:cxn ang="0">
                    <a:pos x="272" y="469"/>
                  </a:cxn>
                  <a:cxn ang="0">
                    <a:pos x="268" y="486"/>
                  </a:cxn>
                  <a:cxn ang="0">
                    <a:pos x="260" y="515"/>
                  </a:cxn>
                  <a:cxn ang="0">
                    <a:pos x="247" y="551"/>
                  </a:cxn>
                  <a:cxn ang="0">
                    <a:pos x="231" y="590"/>
                  </a:cxn>
                  <a:cxn ang="0">
                    <a:pos x="210" y="626"/>
                  </a:cxn>
                  <a:cxn ang="0">
                    <a:pos x="187" y="655"/>
                  </a:cxn>
                  <a:cxn ang="0">
                    <a:pos x="181" y="650"/>
                  </a:cxn>
                  <a:cxn ang="0">
                    <a:pos x="166" y="638"/>
                  </a:cxn>
                  <a:cxn ang="0">
                    <a:pos x="144" y="619"/>
                  </a:cxn>
                  <a:cxn ang="0">
                    <a:pos x="117" y="593"/>
                  </a:cxn>
                  <a:cxn ang="0">
                    <a:pos x="89" y="561"/>
                  </a:cxn>
                  <a:cxn ang="0">
                    <a:pos x="59" y="519"/>
                  </a:cxn>
                  <a:cxn ang="0">
                    <a:pos x="30" y="467"/>
                  </a:cxn>
                  <a:cxn ang="0">
                    <a:pos x="9" y="411"/>
                  </a:cxn>
                  <a:cxn ang="0">
                    <a:pos x="0" y="355"/>
                  </a:cxn>
                  <a:cxn ang="0">
                    <a:pos x="6" y="301"/>
                  </a:cxn>
                  <a:cxn ang="0">
                    <a:pos x="13" y="284"/>
                  </a:cxn>
                  <a:cxn ang="0">
                    <a:pos x="28" y="256"/>
                  </a:cxn>
                  <a:cxn ang="0">
                    <a:pos x="49" y="219"/>
                  </a:cxn>
                  <a:cxn ang="0">
                    <a:pos x="76" y="177"/>
                  </a:cxn>
                  <a:cxn ang="0">
                    <a:pos x="124" y="112"/>
                  </a:cxn>
                  <a:cxn ang="0">
                    <a:pos x="160" y="72"/>
                  </a:cxn>
                  <a:cxn ang="0">
                    <a:pos x="199" y="38"/>
                  </a:cxn>
                  <a:cxn ang="0">
                    <a:pos x="239" y="13"/>
                  </a:cxn>
                  <a:cxn ang="0">
                    <a:pos x="278" y="0"/>
                  </a:cxn>
                </a:cxnLst>
                <a:rect l="0" t="0" r="r" b="b"/>
                <a:pathLst>
                  <a:path w="318" h="655">
                    <a:moveTo>
                      <a:pt x="299" y="0"/>
                    </a:moveTo>
                    <a:lnTo>
                      <a:pt x="318" y="3"/>
                    </a:lnTo>
                    <a:lnTo>
                      <a:pt x="311" y="184"/>
                    </a:lnTo>
                    <a:lnTo>
                      <a:pt x="310" y="185"/>
                    </a:lnTo>
                    <a:lnTo>
                      <a:pt x="306" y="190"/>
                    </a:lnTo>
                    <a:lnTo>
                      <a:pt x="301" y="197"/>
                    </a:lnTo>
                    <a:lnTo>
                      <a:pt x="293" y="205"/>
                    </a:lnTo>
                    <a:lnTo>
                      <a:pt x="284" y="215"/>
                    </a:lnTo>
                    <a:lnTo>
                      <a:pt x="275" y="227"/>
                    </a:lnTo>
                    <a:lnTo>
                      <a:pt x="254" y="252"/>
                    </a:lnTo>
                    <a:lnTo>
                      <a:pt x="243" y="265"/>
                    </a:lnTo>
                    <a:lnTo>
                      <a:pt x="233" y="277"/>
                    </a:lnTo>
                    <a:lnTo>
                      <a:pt x="223" y="289"/>
                    </a:lnTo>
                    <a:lnTo>
                      <a:pt x="215" y="301"/>
                    </a:lnTo>
                    <a:lnTo>
                      <a:pt x="207" y="310"/>
                    </a:lnTo>
                    <a:lnTo>
                      <a:pt x="202" y="318"/>
                    </a:lnTo>
                    <a:lnTo>
                      <a:pt x="199" y="324"/>
                    </a:lnTo>
                    <a:lnTo>
                      <a:pt x="199" y="348"/>
                    </a:lnTo>
                    <a:lnTo>
                      <a:pt x="201" y="360"/>
                    </a:lnTo>
                    <a:lnTo>
                      <a:pt x="203" y="373"/>
                    </a:lnTo>
                    <a:lnTo>
                      <a:pt x="207" y="387"/>
                    </a:lnTo>
                    <a:lnTo>
                      <a:pt x="212" y="402"/>
                    </a:lnTo>
                    <a:lnTo>
                      <a:pt x="219" y="416"/>
                    </a:lnTo>
                    <a:lnTo>
                      <a:pt x="229" y="430"/>
                    </a:lnTo>
                    <a:lnTo>
                      <a:pt x="241" y="444"/>
                    </a:lnTo>
                    <a:lnTo>
                      <a:pt x="255" y="456"/>
                    </a:lnTo>
                    <a:lnTo>
                      <a:pt x="273" y="467"/>
                    </a:lnTo>
                    <a:lnTo>
                      <a:pt x="272" y="469"/>
                    </a:lnTo>
                    <a:lnTo>
                      <a:pt x="271" y="476"/>
                    </a:lnTo>
                    <a:lnTo>
                      <a:pt x="268" y="486"/>
                    </a:lnTo>
                    <a:lnTo>
                      <a:pt x="264" y="499"/>
                    </a:lnTo>
                    <a:lnTo>
                      <a:pt x="260" y="515"/>
                    </a:lnTo>
                    <a:lnTo>
                      <a:pt x="254" y="532"/>
                    </a:lnTo>
                    <a:lnTo>
                      <a:pt x="247" y="551"/>
                    </a:lnTo>
                    <a:lnTo>
                      <a:pt x="240" y="570"/>
                    </a:lnTo>
                    <a:lnTo>
                      <a:pt x="231" y="590"/>
                    </a:lnTo>
                    <a:lnTo>
                      <a:pt x="221" y="608"/>
                    </a:lnTo>
                    <a:lnTo>
                      <a:pt x="210" y="626"/>
                    </a:lnTo>
                    <a:lnTo>
                      <a:pt x="199" y="641"/>
                    </a:lnTo>
                    <a:lnTo>
                      <a:pt x="187" y="655"/>
                    </a:lnTo>
                    <a:lnTo>
                      <a:pt x="186" y="654"/>
                    </a:lnTo>
                    <a:lnTo>
                      <a:pt x="181" y="650"/>
                    </a:lnTo>
                    <a:lnTo>
                      <a:pt x="175" y="646"/>
                    </a:lnTo>
                    <a:lnTo>
                      <a:pt x="166" y="638"/>
                    </a:lnTo>
                    <a:lnTo>
                      <a:pt x="156" y="629"/>
                    </a:lnTo>
                    <a:lnTo>
                      <a:pt x="144" y="619"/>
                    </a:lnTo>
                    <a:lnTo>
                      <a:pt x="131" y="607"/>
                    </a:lnTo>
                    <a:lnTo>
                      <a:pt x="117" y="593"/>
                    </a:lnTo>
                    <a:lnTo>
                      <a:pt x="103" y="578"/>
                    </a:lnTo>
                    <a:lnTo>
                      <a:pt x="89" y="561"/>
                    </a:lnTo>
                    <a:lnTo>
                      <a:pt x="75" y="543"/>
                    </a:lnTo>
                    <a:lnTo>
                      <a:pt x="59" y="519"/>
                    </a:lnTo>
                    <a:lnTo>
                      <a:pt x="44" y="493"/>
                    </a:lnTo>
                    <a:lnTo>
                      <a:pt x="30" y="467"/>
                    </a:lnTo>
                    <a:lnTo>
                      <a:pt x="18" y="439"/>
                    </a:lnTo>
                    <a:lnTo>
                      <a:pt x="9" y="411"/>
                    </a:lnTo>
                    <a:lnTo>
                      <a:pt x="3" y="383"/>
                    </a:lnTo>
                    <a:lnTo>
                      <a:pt x="0" y="355"/>
                    </a:lnTo>
                    <a:lnTo>
                      <a:pt x="2" y="328"/>
                    </a:lnTo>
                    <a:lnTo>
                      <a:pt x="6" y="301"/>
                    </a:lnTo>
                    <a:lnTo>
                      <a:pt x="8" y="295"/>
                    </a:lnTo>
                    <a:lnTo>
                      <a:pt x="13" y="284"/>
                    </a:lnTo>
                    <a:lnTo>
                      <a:pt x="20" y="271"/>
                    </a:lnTo>
                    <a:lnTo>
                      <a:pt x="28" y="256"/>
                    </a:lnTo>
                    <a:lnTo>
                      <a:pt x="38" y="238"/>
                    </a:lnTo>
                    <a:lnTo>
                      <a:pt x="49" y="219"/>
                    </a:lnTo>
                    <a:lnTo>
                      <a:pt x="62" y="198"/>
                    </a:lnTo>
                    <a:lnTo>
                      <a:pt x="76" y="177"/>
                    </a:lnTo>
                    <a:lnTo>
                      <a:pt x="91" y="155"/>
                    </a:lnTo>
                    <a:lnTo>
                      <a:pt x="124" y="112"/>
                    </a:lnTo>
                    <a:lnTo>
                      <a:pt x="142" y="92"/>
                    </a:lnTo>
                    <a:lnTo>
                      <a:pt x="160" y="72"/>
                    </a:lnTo>
                    <a:lnTo>
                      <a:pt x="180" y="54"/>
                    </a:lnTo>
                    <a:lnTo>
                      <a:pt x="199" y="38"/>
                    </a:lnTo>
                    <a:lnTo>
                      <a:pt x="219" y="24"/>
                    </a:lnTo>
                    <a:lnTo>
                      <a:pt x="239" y="13"/>
                    </a:lnTo>
                    <a:lnTo>
                      <a:pt x="259" y="5"/>
                    </a:lnTo>
                    <a:lnTo>
                      <a:pt x="278" y="0"/>
                    </a:lnTo>
                    <a:lnTo>
                      <a:pt x="29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17">
                <a:extLst>
                  <a:ext uri="{FF2B5EF4-FFF2-40B4-BE49-F238E27FC236}">
                    <a16:creationId xmlns="" xmlns:a16="http://schemas.microsoft.com/office/drawing/2014/main" id="{BF2B3C0D-4728-4D73-9D03-5D934BBB1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8601" y="3387725"/>
                <a:ext cx="503238" cy="1025525"/>
              </a:xfrm>
              <a:custGeom>
                <a:avLst/>
                <a:gdLst/>
                <a:ahLst/>
                <a:cxnLst>
                  <a:cxn ang="0">
                    <a:pos x="39" y="1"/>
                  </a:cxn>
                  <a:cxn ang="0">
                    <a:pos x="79" y="13"/>
                  </a:cxn>
                  <a:cxn ang="0">
                    <a:pos x="119" y="37"/>
                  </a:cxn>
                  <a:cxn ang="0">
                    <a:pos x="158" y="70"/>
                  </a:cxn>
                  <a:cxn ang="0">
                    <a:pos x="194" y="110"/>
                  </a:cxn>
                  <a:cxn ang="0">
                    <a:pos x="227" y="153"/>
                  </a:cxn>
                  <a:cxn ang="0">
                    <a:pos x="256" y="195"/>
                  </a:cxn>
                  <a:cxn ang="0">
                    <a:pos x="280" y="234"/>
                  </a:cxn>
                  <a:cxn ang="0">
                    <a:pos x="298" y="267"/>
                  </a:cxn>
                  <a:cxn ang="0">
                    <a:pos x="309" y="290"/>
                  </a:cxn>
                  <a:cxn ang="0">
                    <a:pos x="316" y="323"/>
                  </a:cxn>
                  <a:cxn ang="0">
                    <a:pos x="314" y="377"/>
                  </a:cxn>
                  <a:cxn ang="0">
                    <a:pos x="299" y="431"/>
                  </a:cxn>
                  <a:cxn ang="0">
                    <a:pos x="274" y="482"/>
                  </a:cxn>
                  <a:cxn ang="0">
                    <a:pos x="243" y="531"/>
                  </a:cxn>
                  <a:cxn ang="0">
                    <a:pos x="211" y="569"/>
                  </a:cxn>
                  <a:cxn ang="0">
                    <a:pos x="183" y="598"/>
                  </a:cxn>
                  <a:cxn ang="0">
                    <a:pos x="158" y="621"/>
                  </a:cxn>
                  <a:cxn ang="0">
                    <a:pos x="138" y="636"/>
                  </a:cxn>
                  <a:cxn ang="0">
                    <a:pos x="127" y="645"/>
                  </a:cxn>
                  <a:cxn ang="0">
                    <a:pos x="113" y="633"/>
                  </a:cxn>
                  <a:cxn ang="0">
                    <a:pos x="92" y="600"/>
                  </a:cxn>
                  <a:cxn ang="0">
                    <a:pos x="75" y="563"/>
                  </a:cxn>
                  <a:cxn ang="0">
                    <a:pos x="62" y="526"/>
                  </a:cxn>
                  <a:cxn ang="0">
                    <a:pos x="52" y="494"/>
                  </a:cxn>
                  <a:cxn ang="0">
                    <a:pos x="46" y="471"/>
                  </a:cxn>
                  <a:cxn ang="0">
                    <a:pos x="45" y="463"/>
                  </a:cxn>
                  <a:cxn ang="0">
                    <a:pos x="77" y="439"/>
                  </a:cxn>
                  <a:cxn ang="0">
                    <a:pos x="99" y="412"/>
                  </a:cxn>
                  <a:cxn ang="0">
                    <a:pos x="111" y="383"/>
                  </a:cxn>
                  <a:cxn ang="0">
                    <a:pos x="117" y="356"/>
                  </a:cxn>
                  <a:cxn ang="0">
                    <a:pos x="119" y="320"/>
                  </a:cxn>
                  <a:cxn ang="0">
                    <a:pos x="110" y="306"/>
                  </a:cxn>
                  <a:cxn ang="0">
                    <a:pos x="95" y="285"/>
                  </a:cxn>
                  <a:cxn ang="0">
                    <a:pos x="75" y="261"/>
                  </a:cxn>
                  <a:cxn ang="0">
                    <a:pos x="43" y="222"/>
                  </a:cxn>
                  <a:cxn ang="0">
                    <a:pos x="24" y="201"/>
                  </a:cxn>
                  <a:cxn ang="0">
                    <a:pos x="12" y="186"/>
                  </a:cxn>
                  <a:cxn ang="0">
                    <a:pos x="7" y="180"/>
                  </a:cxn>
                  <a:cxn ang="0">
                    <a:pos x="19" y="0"/>
                  </a:cxn>
                </a:cxnLst>
                <a:rect l="0" t="0" r="r" b="b"/>
                <a:pathLst>
                  <a:path w="317" h="646">
                    <a:moveTo>
                      <a:pt x="19" y="0"/>
                    </a:moveTo>
                    <a:lnTo>
                      <a:pt x="39" y="1"/>
                    </a:lnTo>
                    <a:lnTo>
                      <a:pt x="59" y="4"/>
                    </a:lnTo>
                    <a:lnTo>
                      <a:pt x="79" y="13"/>
                    </a:lnTo>
                    <a:lnTo>
                      <a:pt x="99" y="23"/>
                    </a:lnTo>
                    <a:lnTo>
                      <a:pt x="119" y="37"/>
                    </a:lnTo>
                    <a:lnTo>
                      <a:pt x="138" y="53"/>
                    </a:lnTo>
                    <a:lnTo>
                      <a:pt x="158" y="70"/>
                    </a:lnTo>
                    <a:lnTo>
                      <a:pt x="176" y="90"/>
                    </a:lnTo>
                    <a:lnTo>
                      <a:pt x="194" y="110"/>
                    </a:lnTo>
                    <a:lnTo>
                      <a:pt x="211" y="131"/>
                    </a:lnTo>
                    <a:lnTo>
                      <a:pt x="227" y="153"/>
                    </a:lnTo>
                    <a:lnTo>
                      <a:pt x="242" y="174"/>
                    </a:lnTo>
                    <a:lnTo>
                      <a:pt x="256" y="195"/>
                    </a:lnTo>
                    <a:lnTo>
                      <a:pt x="269" y="216"/>
                    </a:lnTo>
                    <a:lnTo>
                      <a:pt x="280" y="234"/>
                    </a:lnTo>
                    <a:lnTo>
                      <a:pt x="290" y="252"/>
                    </a:lnTo>
                    <a:lnTo>
                      <a:pt x="298" y="267"/>
                    </a:lnTo>
                    <a:lnTo>
                      <a:pt x="305" y="280"/>
                    </a:lnTo>
                    <a:lnTo>
                      <a:pt x="309" y="290"/>
                    </a:lnTo>
                    <a:lnTo>
                      <a:pt x="312" y="297"/>
                    </a:lnTo>
                    <a:lnTo>
                      <a:pt x="316" y="323"/>
                    </a:lnTo>
                    <a:lnTo>
                      <a:pt x="317" y="350"/>
                    </a:lnTo>
                    <a:lnTo>
                      <a:pt x="314" y="377"/>
                    </a:lnTo>
                    <a:lnTo>
                      <a:pt x="308" y="404"/>
                    </a:lnTo>
                    <a:lnTo>
                      <a:pt x="299" y="431"/>
                    </a:lnTo>
                    <a:lnTo>
                      <a:pt x="288" y="457"/>
                    </a:lnTo>
                    <a:lnTo>
                      <a:pt x="274" y="482"/>
                    </a:lnTo>
                    <a:lnTo>
                      <a:pt x="259" y="507"/>
                    </a:lnTo>
                    <a:lnTo>
                      <a:pt x="243" y="531"/>
                    </a:lnTo>
                    <a:lnTo>
                      <a:pt x="226" y="553"/>
                    </a:lnTo>
                    <a:lnTo>
                      <a:pt x="211" y="569"/>
                    </a:lnTo>
                    <a:lnTo>
                      <a:pt x="197" y="584"/>
                    </a:lnTo>
                    <a:lnTo>
                      <a:pt x="183" y="598"/>
                    </a:lnTo>
                    <a:lnTo>
                      <a:pt x="170" y="610"/>
                    </a:lnTo>
                    <a:lnTo>
                      <a:pt x="158" y="621"/>
                    </a:lnTo>
                    <a:lnTo>
                      <a:pt x="147" y="630"/>
                    </a:lnTo>
                    <a:lnTo>
                      <a:pt x="138" y="636"/>
                    </a:lnTo>
                    <a:lnTo>
                      <a:pt x="131" y="642"/>
                    </a:lnTo>
                    <a:lnTo>
                      <a:pt x="127" y="645"/>
                    </a:lnTo>
                    <a:lnTo>
                      <a:pt x="125" y="646"/>
                    </a:lnTo>
                    <a:lnTo>
                      <a:pt x="113" y="633"/>
                    </a:lnTo>
                    <a:lnTo>
                      <a:pt x="102" y="618"/>
                    </a:lnTo>
                    <a:lnTo>
                      <a:pt x="92" y="600"/>
                    </a:lnTo>
                    <a:lnTo>
                      <a:pt x="83" y="582"/>
                    </a:lnTo>
                    <a:lnTo>
                      <a:pt x="75" y="563"/>
                    </a:lnTo>
                    <a:lnTo>
                      <a:pt x="68" y="544"/>
                    </a:lnTo>
                    <a:lnTo>
                      <a:pt x="62" y="526"/>
                    </a:lnTo>
                    <a:lnTo>
                      <a:pt x="57" y="509"/>
                    </a:lnTo>
                    <a:lnTo>
                      <a:pt x="52" y="494"/>
                    </a:lnTo>
                    <a:lnTo>
                      <a:pt x="49" y="481"/>
                    </a:lnTo>
                    <a:lnTo>
                      <a:pt x="46" y="471"/>
                    </a:lnTo>
                    <a:lnTo>
                      <a:pt x="45" y="465"/>
                    </a:lnTo>
                    <a:lnTo>
                      <a:pt x="45" y="463"/>
                    </a:lnTo>
                    <a:lnTo>
                      <a:pt x="63" y="452"/>
                    </a:lnTo>
                    <a:lnTo>
                      <a:pt x="77" y="439"/>
                    </a:lnTo>
                    <a:lnTo>
                      <a:pt x="89" y="426"/>
                    </a:lnTo>
                    <a:lnTo>
                      <a:pt x="99" y="412"/>
                    </a:lnTo>
                    <a:lnTo>
                      <a:pt x="106" y="397"/>
                    </a:lnTo>
                    <a:lnTo>
                      <a:pt x="111" y="383"/>
                    </a:lnTo>
                    <a:lnTo>
                      <a:pt x="115" y="368"/>
                    </a:lnTo>
                    <a:lnTo>
                      <a:pt x="117" y="356"/>
                    </a:lnTo>
                    <a:lnTo>
                      <a:pt x="119" y="344"/>
                    </a:lnTo>
                    <a:lnTo>
                      <a:pt x="119" y="320"/>
                    </a:lnTo>
                    <a:lnTo>
                      <a:pt x="116" y="314"/>
                    </a:lnTo>
                    <a:lnTo>
                      <a:pt x="110" y="306"/>
                    </a:lnTo>
                    <a:lnTo>
                      <a:pt x="103" y="296"/>
                    </a:lnTo>
                    <a:lnTo>
                      <a:pt x="95" y="285"/>
                    </a:lnTo>
                    <a:lnTo>
                      <a:pt x="85" y="273"/>
                    </a:lnTo>
                    <a:lnTo>
                      <a:pt x="75" y="261"/>
                    </a:lnTo>
                    <a:lnTo>
                      <a:pt x="64" y="248"/>
                    </a:lnTo>
                    <a:lnTo>
                      <a:pt x="43" y="222"/>
                    </a:lnTo>
                    <a:lnTo>
                      <a:pt x="33" y="211"/>
                    </a:lnTo>
                    <a:lnTo>
                      <a:pt x="24" y="201"/>
                    </a:lnTo>
                    <a:lnTo>
                      <a:pt x="17" y="192"/>
                    </a:lnTo>
                    <a:lnTo>
                      <a:pt x="12" y="186"/>
                    </a:lnTo>
                    <a:lnTo>
                      <a:pt x="8" y="181"/>
                    </a:lnTo>
                    <a:lnTo>
                      <a:pt x="7" y="180"/>
                    </a:lnTo>
                    <a:lnTo>
                      <a:pt x="0" y="4"/>
                    </a:lnTo>
                    <a:lnTo>
                      <a:pt x="1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18">
                <a:extLst>
                  <a:ext uri="{FF2B5EF4-FFF2-40B4-BE49-F238E27FC236}">
                    <a16:creationId xmlns="" xmlns:a16="http://schemas.microsoft.com/office/drawing/2014/main" id="{C7A21D26-99F1-4413-9660-FA8A0A77E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1463" y="3711575"/>
                <a:ext cx="179388" cy="4508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6"/>
                  </a:cxn>
                  <a:cxn ang="0">
                    <a:pos x="17" y="14"/>
                  </a:cxn>
                  <a:cxn ang="0">
                    <a:pos x="27" y="24"/>
                  </a:cxn>
                  <a:cxn ang="0">
                    <a:pos x="39" y="33"/>
                  </a:cxn>
                  <a:cxn ang="0">
                    <a:pos x="72" y="65"/>
                  </a:cxn>
                  <a:cxn ang="0">
                    <a:pos x="83" y="75"/>
                  </a:cxn>
                  <a:cxn ang="0">
                    <a:pos x="92" y="83"/>
                  </a:cxn>
                  <a:cxn ang="0">
                    <a:pos x="100" y="89"/>
                  </a:cxn>
                  <a:cxn ang="0">
                    <a:pos x="106" y="95"/>
                  </a:cxn>
                  <a:cxn ang="0">
                    <a:pos x="110" y="98"/>
                  </a:cxn>
                  <a:cxn ang="0">
                    <a:pos x="110" y="99"/>
                  </a:cxn>
                  <a:cxn ang="0">
                    <a:pos x="111" y="104"/>
                  </a:cxn>
                  <a:cxn ang="0">
                    <a:pos x="112" y="111"/>
                  </a:cxn>
                  <a:cxn ang="0">
                    <a:pos x="113" y="122"/>
                  </a:cxn>
                  <a:cxn ang="0">
                    <a:pos x="113" y="134"/>
                  </a:cxn>
                  <a:cxn ang="0">
                    <a:pos x="112" y="147"/>
                  </a:cxn>
                  <a:cxn ang="0">
                    <a:pos x="110" y="163"/>
                  </a:cxn>
                  <a:cxn ang="0">
                    <a:pos x="106" y="179"/>
                  </a:cxn>
                  <a:cxn ang="0">
                    <a:pos x="100" y="197"/>
                  </a:cxn>
                  <a:cxn ang="0">
                    <a:pos x="91" y="214"/>
                  </a:cxn>
                  <a:cxn ang="0">
                    <a:pos x="80" y="233"/>
                  </a:cxn>
                  <a:cxn ang="0">
                    <a:pos x="65" y="250"/>
                  </a:cxn>
                  <a:cxn ang="0">
                    <a:pos x="46" y="268"/>
                  </a:cxn>
                  <a:cxn ang="0">
                    <a:pos x="24" y="284"/>
                  </a:cxn>
                  <a:cxn ang="0">
                    <a:pos x="21" y="274"/>
                  </a:cxn>
                  <a:cxn ang="0">
                    <a:pos x="19" y="265"/>
                  </a:cxn>
                  <a:cxn ang="0">
                    <a:pos x="18" y="260"/>
                  </a:cxn>
                  <a:cxn ang="0">
                    <a:pos x="18" y="259"/>
                  </a:cxn>
                  <a:cxn ang="0">
                    <a:pos x="36" y="248"/>
                  </a:cxn>
                  <a:cxn ang="0">
                    <a:pos x="50" y="235"/>
                  </a:cxn>
                  <a:cxn ang="0">
                    <a:pos x="62" y="222"/>
                  </a:cxn>
                  <a:cxn ang="0">
                    <a:pos x="72" y="208"/>
                  </a:cxn>
                  <a:cxn ang="0">
                    <a:pos x="79" y="193"/>
                  </a:cxn>
                  <a:cxn ang="0">
                    <a:pos x="84" y="179"/>
                  </a:cxn>
                  <a:cxn ang="0">
                    <a:pos x="88" y="164"/>
                  </a:cxn>
                  <a:cxn ang="0">
                    <a:pos x="90" y="152"/>
                  </a:cxn>
                  <a:cxn ang="0">
                    <a:pos x="92" y="140"/>
                  </a:cxn>
                  <a:cxn ang="0">
                    <a:pos x="92" y="116"/>
                  </a:cxn>
                  <a:cxn ang="0">
                    <a:pos x="89" y="111"/>
                  </a:cxn>
                  <a:cxn ang="0">
                    <a:pos x="84" y="104"/>
                  </a:cxn>
                  <a:cxn ang="0">
                    <a:pos x="77" y="95"/>
                  </a:cxn>
                  <a:cxn ang="0">
                    <a:pos x="69" y="84"/>
                  </a:cxn>
                  <a:cxn ang="0">
                    <a:pos x="60" y="72"/>
                  </a:cxn>
                  <a:cxn ang="0">
                    <a:pos x="50" y="60"/>
                  </a:cxn>
                  <a:cxn ang="0">
                    <a:pos x="18" y="21"/>
                  </a:cxn>
                  <a:cxn ang="0">
                    <a:pos x="9" y="10"/>
                  </a:cxn>
                  <a:cxn ang="0">
                    <a:pos x="0" y="0"/>
                  </a:cxn>
                </a:cxnLst>
                <a:rect l="0" t="0" r="r" b="b"/>
                <a:pathLst>
                  <a:path w="113" h="284">
                    <a:moveTo>
                      <a:pt x="0" y="0"/>
                    </a:moveTo>
                    <a:lnTo>
                      <a:pt x="8" y="6"/>
                    </a:lnTo>
                    <a:lnTo>
                      <a:pt x="17" y="14"/>
                    </a:lnTo>
                    <a:lnTo>
                      <a:pt x="27" y="24"/>
                    </a:lnTo>
                    <a:lnTo>
                      <a:pt x="39" y="33"/>
                    </a:lnTo>
                    <a:lnTo>
                      <a:pt x="72" y="65"/>
                    </a:lnTo>
                    <a:lnTo>
                      <a:pt x="83" y="75"/>
                    </a:lnTo>
                    <a:lnTo>
                      <a:pt x="92" y="83"/>
                    </a:lnTo>
                    <a:lnTo>
                      <a:pt x="100" y="89"/>
                    </a:lnTo>
                    <a:lnTo>
                      <a:pt x="106" y="95"/>
                    </a:lnTo>
                    <a:lnTo>
                      <a:pt x="110" y="98"/>
                    </a:lnTo>
                    <a:lnTo>
                      <a:pt x="110" y="99"/>
                    </a:lnTo>
                    <a:lnTo>
                      <a:pt x="111" y="104"/>
                    </a:lnTo>
                    <a:lnTo>
                      <a:pt x="112" y="111"/>
                    </a:lnTo>
                    <a:lnTo>
                      <a:pt x="113" y="122"/>
                    </a:lnTo>
                    <a:lnTo>
                      <a:pt x="113" y="134"/>
                    </a:lnTo>
                    <a:lnTo>
                      <a:pt x="112" y="147"/>
                    </a:lnTo>
                    <a:lnTo>
                      <a:pt x="110" y="163"/>
                    </a:lnTo>
                    <a:lnTo>
                      <a:pt x="106" y="179"/>
                    </a:lnTo>
                    <a:lnTo>
                      <a:pt x="100" y="197"/>
                    </a:lnTo>
                    <a:lnTo>
                      <a:pt x="91" y="214"/>
                    </a:lnTo>
                    <a:lnTo>
                      <a:pt x="80" y="233"/>
                    </a:lnTo>
                    <a:lnTo>
                      <a:pt x="65" y="250"/>
                    </a:lnTo>
                    <a:lnTo>
                      <a:pt x="46" y="268"/>
                    </a:lnTo>
                    <a:lnTo>
                      <a:pt x="24" y="284"/>
                    </a:lnTo>
                    <a:lnTo>
                      <a:pt x="21" y="274"/>
                    </a:lnTo>
                    <a:lnTo>
                      <a:pt x="19" y="265"/>
                    </a:lnTo>
                    <a:lnTo>
                      <a:pt x="18" y="260"/>
                    </a:lnTo>
                    <a:lnTo>
                      <a:pt x="18" y="259"/>
                    </a:lnTo>
                    <a:lnTo>
                      <a:pt x="36" y="248"/>
                    </a:lnTo>
                    <a:lnTo>
                      <a:pt x="50" y="235"/>
                    </a:lnTo>
                    <a:lnTo>
                      <a:pt x="62" y="222"/>
                    </a:lnTo>
                    <a:lnTo>
                      <a:pt x="72" y="208"/>
                    </a:lnTo>
                    <a:lnTo>
                      <a:pt x="79" y="193"/>
                    </a:lnTo>
                    <a:lnTo>
                      <a:pt x="84" y="179"/>
                    </a:lnTo>
                    <a:lnTo>
                      <a:pt x="88" y="164"/>
                    </a:lnTo>
                    <a:lnTo>
                      <a:pt x="90" y="152"/>
                    </a:lnTo>
                    <a:lnTo>
                      <a:pt x="92" y="140"/>
                    </a:lnTo>
                    <a:lnTo>
                      <a:pt x="92" y="116"/>
                    </a:lnTo>
                    <a:lnTo>
                      <a:pt x="89" y="111"/>
                    </a:lnTo>
                    <a:lnTo>
                      <a:pt x="84" y="104"/>
                    </a:lnTo>
                    <a:lnTo>
                      <a:pt x="77" y="95"/>
                    </a:lnTo>
                    <a:lnTo>
                      <a:pt x="69" y="84"/>
                    </a:lnTo>
                    <a:lnTo>
                      <a:pt x="60" y="72"/>
                    </a:lnTo>
                    <a:lnTo>
                      <a:pt x="50" y="60"/>
                    </a:lnTo>
                    <a:lnTo>
                      <a:pt x="18" y="21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1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19">
                <a:extLst>
                  <a:ext uri="{FF2B5EF4-FFF2-40B4-BE49-F238E27FC236}">
                    <a16:creationId xmlns="" xmlns:a16="http://schemas.microsoft.com/office/drawing/2014/main" id="{FF5F9CE1-5EC9-4266-A24F-B09C08BAE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7213" y="4540250"/>
                <a:ext cx="942975" cy="277813"/>
              </a:xfrm>
              <a:custGeom>
                <a:avLst/>
                <a:gdLst/>
                <a:ahLst/>
                <a:cxnLst>
                  <a:cxn ang="0">
                    <a:pos x="594" y="0"/>
                  </a:cxn>
                  <a:cxn ang="0">
                    <a:pos x="594" y="5"/>
                  </a:cxn>
                  <a:cxn ang="0">
                    <a:pos x="594" y="15"/>
                  </a:cxn>
                  <a:cxn ang="0">
                    <a:pos x="593" y="29"/>
                  </a:cxn>
                  <a:cxn ang="0">
                    <a:pos x="592" y="47"/>
                  </a:cxn>
                  <a:cxn ang="0">
                    <a:pos x="591" y="69"/>
                  </a:cxn>
                  <a:cxn ang="0">
                    <a:pos x="589" y="95"/>
                  </a:cxn>
                  <a:cxn ang="0">
                    <a:pos x="587" y="124"/>
                  </a:cxn>
                  <a:cxn ang="0">
                    <a:pos x="573" y="128"/>
                  </a:cxn>
                  <a:cxn ang="0">
                    <a:pos x="534" y="137"/>
                  </a:cxn>
                  <a:cxn ang="0">
                    <a:pos x="509" y="143"/>
                  </a:cxn>
                  <a:cxn ang="0">
                    <a:pos x="481" y="149"/>
                  </a:cxn>
                  <a:cxn ang="0">
                    <a:pos x="450" y="155"/>
                  </a:cxn>
                  <a:cxn ang="0">
                    <a:pos x="415" y="160"/>
                  </a:cxn>
                  <a:cxn ang="0">
                    <a:pos x="377" y="165"/>
                  </a:cxn>
                  <a:cxn ang="0">
                    <a:pos x="335" y="169"/>
                  </a:cxn>
                  <a:cxn ang="0">
                    <a:pos x="289" y="172"/>
                  </a:cxn>
                  <a:cxn ang="0">
                    <a:pos x="241" y="174"/>
                  </a:cxn>
                  <a:cxn ang="0">
                    <a:pos x="188" y="175"/>
                  </a:cxn>
                  <a:cxn ang="0">
                    <a:pos x="133" y="173"/>
                  </a:cxn>
                  <a:cxn ang="0">
                    <a:pos x="74" y="170"/>
                  </a:cxn>
                  <a:cxn ang="0">
                    <a:pos x="11" y="165"/>
                  </a:cxn>
                  <a:cxn ang="0">
                    <a:pos x="5" y="117"/>
                  </a:cxn>
                  <a:cxn ang="0">
                    <a:pos x="0" y="67"/>
                  </a:cxn>
                  <a:cxn ang="0">
                    <a:pos x="3" y="67"/>
                  </a:cxn>
                  <a:cxn ang="0">
                    <a:pos x="10" y="68"/>
                  </a:cxn>
                  <a:cxn ang="0">
                    <a:pos x="23" y="68"/>
                  </a:cxn>
                  <a:cxn ang="0">
                    <a:pos x="39" y="68"/>
                  </a:cxn>
                  <a:cxn ang="0">
                    <a:pos x="60" y="69"/>
                  </a:cxn>
                  <a:cxn ang="0">
                    <a:pos x="84" y="70"/>
                  </a:cxn>
                  <a:cxn ang="0">
                    <a:pos x="174" y="70"/>
                  </a:cxn>
                  <a:cxn ang="0">
                    <a:pos x="208" y="69"/>
                  </a:cxn>
                  <a:cxn ang="0">
                    <a:pos x="244" y="68"/>
                  </a:cxn>
                  <a:cxn ang="0">
                    <a:pos x="281" y="65"/>
                  </a:cxn>
                  <a:cxn ang="0">
                    <a:pos x="318" y="62"/>
                  </a:cxn>
                  <a:cxn ang="0">
                    <a:pos x="356" y="59"/>
                  </a:cxn>
                  <a:cxn ang="0">
                    <a:pos x="394" y="54"/>
                  </a:cxn>
                  <a:cxn ang="0">
                    <a:pos x="431" y="48"/>
                  </a:cxn>
                  <a:cxn ang="0">
                    <a:pos x="467" y="41"/>
                  </a:cxn>
                  <a:cxn ang="0">
                    <a:pos x="502" y="32"/>
                  </a:cxn>
                  <a:cxn ang="0">
                    <a:pos x="535" y="24"/>
                  </a:cxn>
                  <a:cxn ang="0">
                    <a:pos x="566" y="12"/>
                  </a:cxn>
                  <a:cxn ang="0">
                    <a:pos x="594" y="0"/>
                  </a:cxn>
                </a:cxnLst>
                <a:rect l="0" t="0" r="r" b="b"/>
                <a:pathLst>
                  <a:path w="594" h="175">
                    <a:moveTo>
                      <a:pt x="594" y="0"/>
                    </a:moveTo>
                    <a:lnTo>
                      <a:pt x="594" y="5"/>
                    </a:lnTo>
                    <a:lnTo>
                      <a:pt x="594" y="15"/>
                    </a:lnTo>
                    <a:lnTo>
                      <a:pt x="593" y="29"/>
                    </a:lnTo>
                    <a:lnTo>
                      <a:pt x="592" y="47"/>
                    </a:lnTo>
                    <a:lnTo>
                      <a:pt x="591" y="69"/>
                    </a:lnTo>
                    <a:lnTo>
                      <a:pt x="589" y="95"/>
                    </a:lnTo>
                    <a:lnTo>
                      <a:pt x="587" y="124"/>
                    </a:lnTo>
                    <a:lnTo>
                      <a:pt x="573" y="128"/>
                    </a:lnTo>
                    <a:lnTo>
                      <a:pt x="534" y="137"/>
                    </a:lnTo>
                    <a:lnTo>
                      <a:pt x="509" y="143"/>
                    </a:lnTo>
                    <a:lnTo>
                      <a:pt x="481" y="149"/>
                    </a:lnTo>
                    <a:lnTo>
                      <a:pt x="450" y="155"/>
                    </a:lnTo>
                    <a:lnTo>
                      <a:pt x="415" y="160"/>
                    </a:lnTo>
                    <a:lnTo>
                      <a:pt x="377" y="165"/>
                    </a:lnTo>
                    <a:lnTo>
                      <a:pt x="335" y="169"/>
                    </a:lnTo>
                    <a:lnTo>
                      <a:pt x="289" y="172"/>
                    </a:lnTo>
                    <a:lnTo>
                      <a:pt x="241" y="174"/>
                    </a:lnTo>
                    <a:lnTo>
                      <a:pt x="188" y="175"/>
                    </a:lnTo>
                    <a:lnTo>
                      <a:pt x="133" y="173"/>
                    </a:lnTo>
                    <a:lnTo>
                      <a:pt x="74" y="170"/>
                    </a:lnTo>
                    <a:lnTo>
                      <a:pt x="11" y="165"/>
                    </a:lnTo>
                    <a:lnTo>
                      <a:pt x="5" y="117"/>
                    </a:lnTo>
                    <a:lnTo>
                      <a:pt x="0" y="67"/>
                    </a:lnTo>
                    <a:lnTo>
                      <a:pt x="3" y="67"/>
                    </a:lnTo>
                    <a:lnTo>
                      <a:pt x="10" y="68"/>
                    </a:lnTo>
                    <a:lnTo>
                      <a:pt x="23" y="68"/>
                    </a:lnTo>
                    <a:lnTo>
                      <a:pt x="39" y="68"/>
                    </a:lnTo>
                    <a:lnTo>
                      <a:pt x="60" y="69"/>
                    </a:lnTo>
                    <a:lnTo>
                      <a:pt x="84" y="70"/>
                    </a:lnTo>
                    <a:lnTo>
                      <a:pt x="174" y="70"/>
                    </a:lnTo>
                    <a:lnTo>
                      <a:pt x="208" y="69"/>
                    </a:lnTo>
                    <a:lnTo>
                      <a:pt x="244" y="68"/>
                    </a:lnTo>
                    <a:lnTo>
                      <a:pt x="281" y="65"/>
                    </a:lnTo>
                    <a:lnTo>
                      <a:pt x="318" y="62"/>
                    </a:lnTo>
                    <a:lnTo>
                      <a:pt x="356" y="59"/>
                    </a:lnTo>
                    <a:lnTo>
                      <a:pt x="394" y="54"/>
                    </a:lnTo>
                    <a:lnTo>
                      <a:pt x="431" y="48"/>
                    </a:lnTo>
                    <a:lnTo>
                      <a:pt x="467" y="41"/>
                    </a:lnTo>
                    <a:lnTo>
                      <a:pt x="502" y="32"/>
                    </a:lnTo>
                    <a:lnTo>
                      <a:pt x="535" y="24"/>
                    </a:lnTo>
                    <a:lnTo>
                      <a:pt x="566" y="12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00001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20">
                <a:extLst>
                  <a:ext uri="{FF2B5EF4-FFF2-40B4-BE49-F238E27FC236}">
                    <a16:creationId xmlns="" xmlns:a16="http://schemas.microsoft.com/office/drawing/2014/main" id="{41020E7B-B027-48E1-B5C4-850A99531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026" y="3392488"/>
                <a:ext cx="1165225" cy="1389063"/>
              </a:xfrm>
              <a:custGeom>
                <a:avLst/>
                <a:gdLst/>
                <a:ahLst/>
                <a:cxnLst>
                  <a:cxn ang="0">
                    <a:pos x="662" y="2"/>
                  </a:cxn>
                  <a:cxn ang="0">
                    <a:pos x="665" y="20"/>
                  </a:cxn>
                  <a:cxn ang="0">
                    <a:pos x="668" y="55"/>
                  </a:cxn>
                  <a:cxn ang="0">
                    <a:pos x="673" y="103"/>
                  </a:cxn>
                  <a:cxn ang="0">
                    <a:pos x="680" y="162"/>
                  </a:cxn>
                  <a:cxn ang="0">
                    <a:pos x="688" y="230"/>
                  </a:cxn>
                  <a:cxn ang="0">
                    <a:pos x="697" y="305"/>
                  </a:cxn>
                  <a:cxn ang="0">
                    <a:pos x="706" y="384"/>
                  </a:cxn>
                  <a:cxn ang="0">
                    <a:pos x="711" y="435"/>
                  </a:cxn>
                  <a:cxn ang="0">
                    <a:pos x="718" y="523"/>
                  </a:cxn>
                  <a:cxn ang="0">
                    <a:pos x="724" y="615"/>
                  </a:cxn>
                  <a:cxn ang="0">
                    <a:pos x="727" y="672"/>
                  </a:cxn>
                  <a:cxn ang="0">
                    <a:pos x="730" y="723"/>
                  </a:cxn>
                  <a:cxn ang="0">
                    <a:pos x="733" y="763"/>
                  </a:cxn>
                  <a:cxn ang="0">
                    <a:pos x="733" y="790"/>
                  </a:cxn>
                  <a:cxn ang="0">
                    <a:pos x="734" y="800"/>
                  </a:cxn>
                  <a:cxn ang="0">
                    <a:pos x="726" y="803"/>
                  </a:cxn>
                  <a:cxn ang="0">
                    <a:pos x="703" y="812"/>
                  </a:cxn>
                  <a:cxn ang="0">
                    <a:pos x="665" y="824"/>
                  </a:cxn>
                  <a:cxn ang="0">
                    <a:pos x="614" y="838"/>
                  </a:cxn>
                  <a:cxn ang="0">
                    <a:pos x="550" y="852"/>
                  </a:cxn>
                  <a:cxn ang="0">
                    <a:pos x="473" y="864"/>
                  </a:cxn>
                  <a:cxn ang="0">
                    <a:pos x="386" y="872"/>
                  </a:cxn>
                  <a:cxn ang="0">
                    <a:pos x="287" y="875"/>
                  </a:cxn>
                  <a:cxn ang="0">
                    <a:pos x="179" y="872"/>
                  </a:cxn>
                  <a:cxn ang="0">
                    <a:pos x="62" y="858"/>
                  </a:cxn>
                  <a:cxn ang="0">
                    <a:pos x="0" y="826"/>
                  </a:cxn>
                  <a:cxn ang="0">
                    <a:pos x="0" y="791"/>
                  </a:cxn>
                  <a:cxn ang="0">
                    <a:pos x="2" y="742"/>
                  </a:cxn>
                  <a:cxn ang="0">
                    <a:pos x="3" y="683"/>
                  </a:cxn>
                  <a:cxn ang="0">
                    <a:pos x="6" y="618"/>
                  </a:cxn>
                  <a:cxn ang="0">
                    <a:pos x="9" y="548"/>
                  </a:cxn>
                  <a:cxn ang="0">
                    <a:pos x="12" y="477"/>
                  </a:cxn>
                  <a:cxn ang="0">
                    <a:pos x="18" y="372"/>
                  </a:cxn>
                  <a:cxn ang="0">
                    <a:pos x="22" y="300"/>
                  </a:cxn>
                  <a:cxn ang="0">
                    <a:pos x="26" y="231"/>
                  </a:cxn>
                  <a:cxn ang="0">
                    <a:pos x="30" y="166"/>
                  </a:cxn>
                  <a:cxn ang="0">
                    <a:pos x="33" y="110"/>
                  </a:cxn>
                  <a:cxn ang="0">
                    <a:pos x="35" y="66"/>
                  </a:cxn>
                  <a:cxn ang="0">
                    <a:pos x="36" y="37"/>
                  </a:cxn>
                  <a:cxn ang="0">
                    <a:pos x="37" y="27"/>
                  </a:cxn>
                  <a:cxn ang="0">
                    <a:pos x="45" y="28"/>
                  </a:cxn>
                  <a:cxn ang="0">
                    <a:pos x="67" y="30"/>
                  </a:cxn>
                  <a:cxn ang="0">
                    <a:pos x="98" y="32"/>
                  </a:cxn>
                  <a:cxn ang="0">
                    <a:pos x="151" y="36"/>
                  </a:cxn>
                  <a:cxn ang="0">
                    <a:pos x="276" y="37"/>
                  </a:cxn>
                  <a:cxn ang="0">
                    <a:pos x="342" y="34"/>
                  </a:cxn>
                  <a:cxn ang="0">
                    <a:pos x="417" y="31"/>
                  </a:cxn>
                  <a:cxn ang="0">
                    <a:pos x="495" y="25"/>
                  </a:cxn>
                  <a:cxn ang="0">
                    <a:pos x="662" y="0"/>
                  </a:cxn>
                </a:cxnLst>
                <a:rect l="0" t="0" r="r" b="b"/>
                <a:pathLst>
                  <a:path w="734" h="875">
                    <a:moveTo>
                      <a:pt x="662" y="0"/>
                    </a:moveTo>
                    <a:lnTo>
                      <a:pt x="662" y="2"/>
                    </a:lnTo>
                    <a:lnTo>
                      <a:pt x="663" y="9"/>
                    </a:lnTo>
                    <a:lnTo>
                      <a:pt x="665" y="20"/>
                    </a:lnTo>
                    <a:lnTo>
                      <a:pt x="666" y="36"/>
                    </a:lnTo>
                    <a:lnTo>
                      <a:pt x="668" y="55"/>
                    </a:lnTo>
                    <a:lnTo>
                      <a:pt x="671" y="77"/>
                    </a:lnTo>
                    <a:lnTo>
                      <a:pt x="673" y="103"/>
                    </a:lnTo>
                    <a:lnTo>
                      <a:pt x="676" y="131"/>
                    </a:lnTo>
                    <a:lnTo>
                      <a:pt x="680" y="162"/>
                    </a:lnTo>
                    <a:lnTo>
                      <a:pt x="684" y="195"/>
                    </a:lnTo>
                    <a:lnTo>
                      <a:pt x="688" y="230"/>
                    </a:lnTo>
                    <a:lnTo>
                      <a:pt x="692" y="267"/>
                    </a:lnTo>
                    <a:lnTo>
                      <a:pt x="697" y="305"/>
                    </a:lnTo>
                    <a:lnTo>
                      <a:pt x="701" y="344"/>
                    </a:lnTo>
                    <a:lnTo>
                      <a:pt x="706" y="384"/>
                    </a:lnTo>
                    <a:lnTo>
                      <a:pt x="708" y="408"/>
                    </a:lnTo>
                    <a:lnTo>
                      <a:pt x="711" y="435"/>
                    </a:lnTo>
                    <a:lnTo>
                      <a:pt x="713" y="463"/>
                    </a:lnTo>
                    <a:lnTo>
                      <a:pt x="718" y="523"/>
                    </a:lnTo>
                    <a:lnTo>
                      <a:pt x="722" y="584"/>
                    </a:lnTo>
                    <a:lnTo>
                      <a:pt x="724" y="615"/>
                    </a:lnTo>
                    <a:lnTo>
                      <a:pt x="726" y="644"/>
                    </a:lnTo>
                    <a:lnTo>
                      <a:pt x="727" y="672"/>
                    </a:lnTo>
                    <a:lnTo>
                      <a:pt x="729" y="699"/>
                    </a:lnTo>
                    <a:lnTo>
                      <a:pt x="730" y="723"/>
                    </a:lnTo>
                    <a:lnTo>
                      <a:pt x="731" y="744"/>
                    </a:lnTo>
                    <a:lnTo>
                      <a:pt x="733" y="763"/>
                    </a:lnTo>
                    <a:lnTo>
                      <a:pt x="733" y="779"/>
                    </a:lnTo>
                    <a:lnTo>
                      <a:pt x="733" y="790"/>
                    </a:lnTo>
                    <a:lnTo>
                      <a:pt x="734" y="797"/>
                    </a:lnTo>
                    <a:lnTo>
                      <a:pt x="734" y="800"/>
                    </a:lnTo>
                    <a:lnTo>
                      <a:pt x="732" y="800"/>
                    </a:lnTo>
                    <a:lnTo>
                      <a:pt x="726" y="803"/>
                    </a:lnTo>
                    <a:lnTo>
                      <a:pt x="716" y="806"/>
                    </a:lnTo>
                    <a:lnTo>
                      <a:pt x="703" y="812"/>
                    </a:lnTo>
                    <a:lnTo>
                      <a:pt x="686" y="818"/>
                    </a:lnTo>
                    <a:lnTo>
                      <a:pt x="665" y="824"/>
                    </a:lnTo>
                    <a:lnTo>
                      <a:pt x="641" y="830"/>
                    </a:lnTo>
                    <a:lnTo>
                      <a:pt x="614" y="838"/>
                    </a:lnTo>
                    <a:lnTo>
                      <a:pt x="584" y="845"/>
                    </a:lnTo>
                    <a:lnTo>
                      <a:pt x="550" y="852"/>
                    </a:lnTo>
                    <a:lnTo>
                      <a:pt x="513" y="858"/>
                    </a:lnTo>
                    <a:lnTo>
                      <a:pt x="473" y="864"/>
                    </a:lnTo>
                    <a:lnTo>
                      <a:pt x="430" y="869"/>
                    </a:lnTo>
                    <a:lnTo>
                      <a:pt x="386" y="872"/>
                    </a:lnTo>
                    <a:lnTo>
                      <a:pt x="338" y="875"/>
                    </a:lnTo>
                    <a:lnTo>
                      <a:pt x="287" y="875"/>
                    </a:lnTo>
                    <a:lnTo>
                      <a:pt x="235" y="875"/>
                    </a:lnTo>
                    <a:lnTo>
                      <a:pt x="179" y="872"/>
                    </a:lnTo>
                    <a:lnTo>
                      <a:pt x="122" y="866"/>
                    </a:lnTo>
                    <a:lnTo>
                      <a:pt x="62" y="858"/>
                    </a:lnTo>
                    <a:lnTo>
                      <a:pt x="0" y="848"/>
                    </a:lnTo>
                    <a:lnTo>
                      <a:pt x="0" y="826"/>
                    </a:lnTo>
                    <a:lnTo>
                      <a:pt x="0" y="810"/>
                    </a:lnTo>
                    <a:lnTo>
                      <a:pt x="0" y="791"/>
                    </a:lnTo>
                    <a:lnTo>
                      <a:pt x="1" y="767"/>
                    </a:lnTo>
                    <a:lnTo>
                      <a:pt x="2" y="742"/>
                    </a:lnTo>
                    <a:lnTo>
                      <a:pt x="3" y="714"/>
                    </a:lnTo>
                    <a:lnTo>
                      <a:pt x="3" y="683"/>
                    </a:lnTo>
                    <a:lnTo>
                      <a:pt x="4" y="651"/>
                    </a:lnTo>
                    <a:lnTo>
                      <a:pt x="6" y="618"/>
                    </a:lnTo>
                    <a:lnTo>
                      <a:pt x="7" y="583"/>
                    </a:lnTo>
                    <a:lnTo>
                      <a:pt x="9" y="548"/>
                    </a:lnTo>
                    <a:lnTo>
                      <a:pt x="10" y="512"/>
                    </a:lnTo>
                    <a:lnTo>
                      <a:pt x="12" y="477"/>
                    </a:lnTo>
                    <a:lnTo>
                      <a:pt x="14" y="442"/>
                    </a:lnTo>
                    <a:lnTo>
                      <a:pt x="18" y="372"/>
                    </a:lnTo>
                    <a:lnTo>
                      <a:pt x="20" y="336"/>
                    </a:lnTo>
                    <a:lnTo>
                      <a:pt x="22" y="300"/>
                    </a:lnTo>
                    <a:lnTo>
                      <a:pt x="24" y="265"/>
                    </a:lnTo>
                    <a:lnTo>
                      <a:pt x="26" y="231"/>
                    </a:lnTo>
                    <a:lnTo>
                      <a:pt x="28" y="198"/>
                    </a:lnTo>
                    <a:lnTo>
                      <a:pt x="30" y="166"/>
                    </a:lnTo>
                    <a:lnTo>
                      <a:pt x="31" y="137"/>
                    </a:lnTo>
                    <a:lnTo>
                      <a:pt x="33" y="110"/>
                    </a:lnTo>
                    <a:lnTo>
                      <a:pt x="34" y="86"/>
                    </a:lnTo>
                    <a:lnTo>
                      <a:pt x="35" y="66"/>
                    </a:lnTo>
                    <a:lnTo>
                      <a:pt x="36" y="49"/>
                    </a:lnTo>
                    <a:lnTo>
                      <a:pt x="36" y="37"/>
                    </a:lnTo>
                    <a:lnTo>
                      <a:pt x="37" y="30"/>
                    </a:lnTo>
                    <a:lnTo>
                      <a:pt x="37" y="27"/>
                    </a:lnTo>
                    <a:lnTo>
                      <a:pt x="39" y="27"/>
                    </a:lnTo>
                    <a:lnTo>
                      <a:pt x="45" y="28"/>
                    </a:lnTo>
                    <a:lnTo>
                      <a:pt x="55" y="28"/>
                    </a:lnTo>
                    <a:lnTo>
                      <a:pt x="67" y="30"/>
                    </a:lnTo>
                    <a:lnTo>
                      <a:pt x="82" y="31"/>
                    </a:lnTo>
                    <a:lnTo>
                      <a:pt x="98" y="32"/>
                    </a:lnTo>
                    <a:lnTo>
                      <a:pt x="133" y="35"/>
                    </a:lnTo>
                    <a:lnTo>
                      <a:pt x="151" y="36"/>
                    </a:lnTo>
                    <a:lnTo>
                      <a:pt x="167" y="37"/>
                    </a:lnTo>
                    <a:lnTo>
                      <a:pt x="276" y="37"/>
                    </a:lnTo>
                    <a:lnTo>
                      <a:pt x="308" y="36"/>
                    </a:lnTo>
                    <a:lnTo>
                      <a:pt x="342" y="34"/>
                    </a:lnTo>
                    <a:lnTo>
                      <a:pt x="379" y="33"/>
                    </a:lnTo>
                    <a:lnTo>
                      <a:pt x="417" y="31"/>
                    </a:lnTo>
                    <a:lnTo>
                      <a:pt x="455" y="28"/>
                    </a:lnTo>
                    <a:lnTo>
                      <a:pt x="495" y="25"/>
                    </a:lnTo>
                    <a:lnTo>
                      <a:pt x="534" y="20"/>
                    </a:lnTo>
                    <a:lnTo>
                      <a:pt x="66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21">
                <a:extLst>
                  <a:ext uri="{FF2B5EF4-FFF2-40B4-BE49-F238E27FC236}">
                    <a16:creationId xmlns="" xmlns:a16="http://schemas.microsoft.com/office/drawing/2014/main" id="{E04366A6-D011-46D4-98CD-D6DD86DCC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6" y="4043363"/>
                <a:ext cx="336550" cy="4286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9"/>
                  </a:cxn>
                  <a:cxn ang="0">
                    <a:pos x="20" y="40"/>
                  </a:cxn>
                  <a:cxn ang="0">
                    <a:pos x="32" y="62"/>
                  </a:cxn>
                  <a:cxn ang="0">
                    <a:pos x="46" y="85"/>
                  </a:cxn>
                  <a:cxn ang="0">
                    <a:pos x="61" y="108"/>
                  </a:cxn>
                  <a:cxn ang="0">
                    <a:pos x="79" y="131"/>
                  </a:cxn>
                  <a:cxn ang="0">
                    <a:pos x="96" y="152"/>
                  </a:cxn>
                  <a:cxn ang="0">
                    <a:pos x="117" y="173"/>
                  </a:cxn>
                  <a:cxn ang="0">
                    <a:pos x="138" y="192"/>
                  </a:cxn>
                  <a:cxn ang="0">
                    <a:pos x="162" y="208"/>
                  </a:cxn>
                  <a:cxn ang="0">
                    <a:pos x="185" y="223"/>
                  </a:cxn>
                  <a:cxn ang="0">
                    <a:pos x="212" y="233"/>
                  </a:cxn>
                  <a:cxn ang="0">
                    <a:pos x="197" y="253"/>
                  </a:cxn>
                  <a:cxn ang="0">
                    <a:pos x="183" y="270"/>
                  </a:cxn>
                  <a:cxn ang="0">
                    <a:pos x="182" y="269"/>
                  </a:cxn>
                  <a:cxn ang="0">
                    <a:pos x="177" y="265"/>
                  </a:cxn>
                  <a:cxn ang="0">
                    <a:pos x="171" y="261"/>
                  </a:cxn>
                  <a:cxn ang="0">
                    <a:pos x="162" y="253"/>
                  </a:cxn>
                  <a:cxn ang="0">
                    <a:pos x="152" y="244"/>
                  </a:cxn>
                  <a:cxn ang="0">
                    <a:pos x="140" y="234"/>
                  </a:cxn>
                  <a:cxn ang="0">
                    <a:pos x="127" y="222"/>
                  </a:cxn>
                  <a:cxn ang="0">
                    <a:pos x="113" y="208"/>
                  </a:cxn>
                  <a:cxn ang="0">
                    <a:pos x="99" y="193"/>
                  </a:cxn>
                  <a:cxn ang="0">
                    <a:pos x="85" y="176"/>
                  </a:cxn>
                  <a:cxn ang="0">
                    <a:pos x="71" y="158"/>
                  </a:cxn>
                  <a:cxn ang="0">
                    <a:pos x="52" y="129"/>
                  </a:cxn>
                  <a:cxn ang="0">
                    <a:pos x="34" y="98"/>
                  </a:cxn>
                  <a:cxn ang="0">
                    <a:pos x="19" y="66"/>
                  </a:cxn>
                  <a:cxn ang="0">
                    <a:pos x="7" y="33"/>
                  </a:cxn>
                  <a:cxn ang="0">
                    <a:pos x="0" y="0"/>
                  </a:cxn>
                </a:cxnLst>
                <a:rect l="0" t="0" r="r" b="b"/>
                <a:pathLst>
                  <a:path w="212" h="270">
                    <a:moveTo>
                      <a:pt x="0" y="0"/>
                    </a:moveTo>
                    <a:lnTo>
                      <a:pt x="9" y="19"/>
                    </a:lnTo>
                    <a:lnTo>
                      <a:pt x="20" y="40"/>
                    </a:lnTo>
                    <a:lnTo>
                      <a:pt x="32" y="62"/>
                    </a:lnTo>
                    <a:lnTo>
                      <a:pt x="46" y="85"/>
                    </a:lnTo>
                    <a:lnTo>
                      <a:pt x="61" y="108"/>
                    </a:lnTo>
                    <a:lnTo>
                      <a:pt x="79" y="131"/>
                    </a:lnTo>
                    <a:lnTo>
                      <a:pt x="96" y="152"/>
                    </a:lnTo>
                    <a:lnTo>
                      <a:pt x="117" y="173"/>
                    </a:lnTo>
                    <a:lnTo>
                      <a:pt x="138" y="192"/>
                    </a:lnTo>
                    <a:lnTo>
                      <a:pt x="162" y="208"/>
                    </a:lnTo>
                    <a:lnTo>
                      <a:pt x="185" y="223"/>
                    </a:lnTo>
                    <a:lnTo>
                      <a:pt x="212" y="233"/>
                    </a:lnTo>
                    <a:lnTo>
                      <a:pt x="197" y="253"/>
                    </a:lnTo>
                    <a:lnTo>
                      <a:pt x="183" y="270"/>
                    </a:lnTo>
                    <a:lnTo>
                      <a:pt x="182" y="269"/>
                    </a:lnTo>
                    <a:lnTo>
                      <a:pt x="177" y="265"/>
                    </a:lnTo>
                    <a:lnTo>
                      <a:pt x="171" y="261"/>
                    </a:lnTo>
                    <a:lnTo>
                      <a:pt x="162" y="253"/>
                    </a:lnTo>
                    <a:lnTo>
                      <a:pt x="152" y="244"/>
                    </a:lnTo>
                    <a:lnTo>
                      <a:pt x="140" y="234"/>
                    </a:lnTo>
                    <a:lnTo>
                      <a:pt x="127" y="222"/>
                    </a:lnTo>
                    <a:lnTo>
                      <a:pt x="113" y="208"/>
                    </a:lnTo>
                    <a:lnTo>
                      <a:pt x="99" y="193"/>
                    </a:lnTo>
                    <a:lnTo>
                      <a:pt x="85" y="176"/>
                    </a:lnTo>
                    <a:lnTo>
                      <a:pt x="71" y="158"/>
                    </a:lnTo>
                    <a:lnTo>
                      <a:pt x="52" y="129"/>
                    </a:lnTo>
                    <a:lnTo>
                      <a:pt x="34" y="98"/>
                    </a:lnTo>
                    <a:lnTo>
                      <a:pt x="19" y="66"/>
                    </a:lnTo>
                    <a:lnTo>
                      <a:pt x="7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1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22">
                <a:extLst>
                  <a:ext uri="{FF2B5EF4-FFF2-40B4-BE49-F238E27FC236}">
                    <a16:creationId xmlns="" xmlns:a16="http://schemas.microsoft.com/office/drawing/2014/main" id="{E63D41BD-C7A0-4309-A776-CFCF1CC49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6763" y="5895975"/>
                <a:ext cx="555625" cy="841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0" y="1"/>
                  </a:cxn>
                  <a:cxn ang="0">
                    <a:pos x="340" y="53"/>
                  </a:cxn>
                  <a:cxn ang="0">
                    <a:pos x="195" y="52"/>
                  </a:cxn>
                  <a:cxn ang="0">
                    <a:pos x="177" y="31"/>
                  </a:cxn>
                  <a:cxn ang="0">
                    <a:pos x="162" y="52"/>
                  </a:cxn>
                  <a:cxn ang="0">
                    <a:pos x="11" y="52"/>
                  </a:cxn>
                  <a:cxn ang="0">
                    <a:pos x="0" y="0"/>
                  </a:cxn>
                </a:cxnLst>
                <a:rect l="0" t="0" r="r" b="b"/>
                <a:pathLst>
                  <a:path w="350" h="53">
                    <a:moveTo>
                      <a:pt x="0" y="0"/>
                    </a:moveTo>
                    <a:lnTo>
                      <a:pt x="350" y="1"/>
                    </a:lnTo>
                    <a:lnTo>
                      <a:pt x="340" y="53"/>
                    </a:lnTo>
                    <a:lnTo>
                      <a:pt x="195" y="52"/>
                    </a:lnTo>
                    <a:lnTo>
                      <a:pt x="177" y="31"/>
                    </a:lnTo>
                    <a:lnTo>
                      <a:pt x="162" y="52"/>
                    </a:lnTo>
                    <a:lnTo>
                      <a:pt x="11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533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AFADE51-54FE-7D40-8806-B93FA0744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16"/>
            <a:ext cx="12188825" cy="672456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182644" y="0"/>
            <a:ext cx="3934173" cy="680186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s-ES_tradnl" sz="3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es-ES" sz="4400" dirty="0" smtClean="0">
                <a:solidFill>
                  <a:prstClr val="white"/>
                </a:solidFill>
              </a:rPr>
              <a:t>119</a:t>
            </a:r>
            <a:r>
              <a:rPr lang="es-ES" dirty="0" smtClean="0">
                <a:solidFill>
                  <a:prstClr val="white"/>
                </a:solidFill>
              </a:rPr>
              <a:t> países con NGTDP</a:t>
            </a:r>
          </a:p>
          <a:p>
            <a:pPr>
              <a:defRPr/>
            </a:pPr>
            <a:r>
              <a:rPr lang="es-ES" sz="4400" dirty="0" smtClean="0">
                <a:solidFill>
                  <a:prstClr val="white"/>
                </a:solidFill>
              </a:rPr>
              <a:t>61,6% </a:t>
            </a:r>
            <a:r>
              <a:rPr lang="es-ES" dirty="0" smtClean="0">
                <a:solidFill>
                  <a:prstClr val="white"/>
                </a:solidFill>
              </a:rPr>
              <a:t>con NGTDP</a:t>
            </a:r>
          </a:p>
          <a:p>
            <a:pPr>
              <a:defRPr/>
            </a:pPr>
            <a:r>
              <a:rPr lang="es-ES" sz="4400" dirty="0" smtClean="0">
                <a:solidFill>
                  <a:prstClr val="white"/>
                </a:solidFill>
              </a:rPr>
              <a:t>84</a:t>
            </a:r>
            <a:r>
              <a:rPr lang="es-ES" dirty="0" smtClean="0">
                <a:solidFill>
                  <a:prstClr val="white"/>
                </a:solidFill>
              </a:rPr>
              <a:t> autoridades nacionales de protección de datos</a:t>
            </a:r>
          </a:p>
          <a:p>
            <a:pPr>
              <a:defRPr/>
            </a:pPr>
            <a:r>
              <a:rPr lang="es-ES" sz="4400" dirty="0" smtClean="0">
                <a:solidFill>
                  <a:prstClr val="white"/>
                </a:solidFill>
              </a:rPr>
              <a:t>10% </a:t>
            </a:r>
            <a:r>
              <a:rPr lang="es-ES" dirty="0" smtClean="0">
                <a:solidFill>
                  <a:prstClr val="white"/>
                </a:solidFill>
              </a:rPr>
              <a:t>con proyectos de ley</a:t>
            </a:r>
          </a:p>
          <a:p>
            <a:pPr>
              <a:defRPr/>
            </a:pPr>
            <a:r>
              <a:rPr lang="es-ES" sz="4400" dirty="0" smtClean="0">
                <a:solidFill>
                  <a:prstClr val="white"/>
                </a:solidFill>
              </a:rPr>
              <a:t>57% </a:t>
            </a:r>
            <a:r>
              <a:rPr lang="es-ES" dirty="0" smtClean="0">
                <a:solidFill>
                  <a:prstClr val="white"/>
                </a:solidFill>
              </a:rPr>
              <a:t>población mundial con acceso a internet (4,460,259,316)</a:t>
            </a:r>
          </a:p>
          <a:p>
            <a:pPr>
              <a:defRPr/>
            </a:pPr>
            <a:endParaRPr lang="es-ES" dirty="0" smtClean="0">
              <a:solidFill>
                <a:prstClr val="white"/>
              </a:solidFill>
            </a:endParaRPr>
          </a:p>
          <a:p>
            <a:pPr>
              <a:defRPr/>
            </a:pPr>
            <a:endParaRPr lang="es-ES" dirty="0">
              <a:solidFill>
                <a:prstClr val="white"/>
              </a:solidFill>
            </a:endParaRPr>
          </a:p>
          <a:p>
            <a:pPr algn="r">
              <a:defRPr/>
            </a:pPr>
            <a:r>
              <a:rPr lang="es-ES" sz="2000" dirty="0" smtClean="0">
                <a:solidFill>
                  <a:prstClr val="white"/>
                </a:solidFill>
              </a:rPr>
              <a:t>**NGTDP: Norma general de protección de datos</a:t>
            </a:r>
            <a:endParaRPr lang="es-ES" sz="2000" dirty="0">
              <a:solidFill>
                <a:prstClr val="white"/>
              </a:solidFill>
            </a:endParaRPr>
          </a:p>
          <a:p>
            <a:pPr>
              <a:defRPr/>
            </a:pPr>
            <a:endParaRPr lang="es-ES" dirty="0" smtClean="0">
              <a:solidFill>
                <a:prstClr val="white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8110636" y="1916832"/>
            <a:ext cx="3816424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3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79670" y="2629477"/>
            <a:ext cx="59286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063"/>
            <a:r>
              <a:rPr lang="en-US" sz="6000" cap="all" dirty="0" err="1" smtClean="0">
                <a:solidFill>
                  <a:srgbClr val="1F497D">
                    <a:lumMod val="50000"/>
                  </a:srgb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Cooperaci</a:t>
            </a:r>
            <a:r>
              <a:rPr lang="es-ES" sz="6000" cap="all" dirty="0" err="1" smtClean="0">
                <a:solidFill>
                  <a:srgbClr val="1F497D">
                    <a:lumMod val="50000"/>
                  </a:srgb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ón</a:t>
            </a:r>
            <a:endParaRPr lang="es-ES" sz="6000" cap="all" dirty="0" smtClean="0">
              <a:solidFill>
                <a:srgbClr val="1F497D">
                  <a:lumMod val="50000"/>
                </a:srgbClr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algn="ctr" defTabSz="457063"/>
            <a:r>
              <a:rPr lang="es-ES" sz="3600" cap="all" dirty="0" smtClean="0">
                <a:solidFill>
                  <a:srgbClr val="1F497D">
                    <a:lumMod val="50000"/>
                  </a:srgb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En el </a:t>
            </a:r>
            <a:r>
              <a:rPr lang="es-ES" sz="3600" cap="all" dirty="0" smtClean="0">
                <a:solidFill>
                  <a:srgbClr val="1F497D">
                    <a:lumMod val="50000"/>
                  </a:srgb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ámbito judicial y policial</a:t>
            </a:r>
            <a:endParaRPr lang="en-US" sz="3600" cap="all" dirty="0">
              <a:solidFill>
                <a:srgbClr val="1F497D">
                  <a:lumMod val="50000"/>
                </a:srgbClr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2191" name="Group 2190"/>
          <p:cNvGrpSpPr/>
          <p:nvPr/>
        </p:nvGrpSpPr>
        <p:grpSpPr>
          <a:xfrm>
            <a:off x="6568951" y="1511801"/>
            <a:ext cx="4613660" cy="3834400"/>
            <a:chOff x="6570663" y="1135063"/>
            <a:chExt cx="4614862" cy="3835399"/>
          </a:xfrm>
          <a:solidFill>
            <a:schemeClr val="tx2">
              <a:lumMod val="75000"/>
            </a:schemeClr>
          </a:solidFill>
        </p:grpSpPr>
        <p:grpSp>
          <p:nvGrpSpPr>
            <p:cNvPr id="2188" name="Group 2187"/>
            <p:cNvGrpSpPr/>
            <p:nvPr/>
          </p:nvGrpSpPr>
          <p:grpSpPr>
            <a:xfrm>
              <a:off x="6570663" y="1135063"/>
              <a:ext cx="4614862" cy="3835399"/>
              <a:chOff x="6570663" y="1135063"/>
              <a:chExt cx="4614862" cy="3835399"/>
            </a:xfrm>
            <a:grpFill/>
          </p:grpSpPr>
          <p:sp>
            <p:nvSpPr>
              <p:cNvPr id="51" name="Freeform 35"/>
              <p:cNvSpPr>
                <a:spLocks/>
              </p:cNvSpPr>
              <p:nvPr/>
            </p:nvSpPr>
            <p:spPr bwMode="auto">
              <a:xfrm>
                <a:off x="8421688" y="1162050"/>
                <a:ext cx="138112" cy="263525"/>
              </a:xfrm>
              <a:custGeom>
                <a:avLst/>
                <a:gdLst>
                  <a:gd name="T0" fmla="*/ 87 w 87"/>
                  <a:gd name="T1" fmla="*/ 157 h 166"/>
                  <a:gd name="T2" fmla="*/ 26 w 87"/>
                  <a:gd name="T3" fmla="*/ 166 h 166"/>
                  <a:gd name="T4" fmla="*/ 0 w 87"/>
                  <a:gd name="T5" fmla="*/ 9 h 166"/>
                  <a:gd name="T6" fmla="*/ 61 w 87"/>
                  <a:gd name="T7" fmla="*/ 0 h 166"/>
                  <a:gd name="T8" fmla="*/ 87 w 87"/>
                  <a:gd name="T9" fmla="*/ 15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66">
                    <a:moveTo>
                      <a:pt x="87" y="157"/>
                    </a:moveTo>
                    <a:lnTo>
                      <a:pt x="26" y="166"/>
                    </a:lnTo>
                    <a:lnTo>
                      <a:pt x="0" y="9"/>
                    </a:lnTo>
                    <a:lnTo>
                      <a:pt x="61" y="0"/>
                    </a:lnTo>
                    <a:lnTo>
                      <a:pt x="87" y="1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36"/>
              <p:cNvSpPr>
                <a:spLocks/>
              </p:cNvSpPr>
              <p:nvPr/>
            </p:nvSpPr>
            <p:spPr bwMode="auto">
              <a:xfrm>
                <a:off x="7675563" y="1425575"/>
                <a:ext cx="207962" cy="263525"/>
              </a:xfrm>
              <a:custGeom>
                <a:avLst/>
                <a:gdLst>
                  <a:gd name="T0" fmla="*/ 131 w 131"/>
                  <a:gd name="T1" fmla="*/ 131 h 166"/>
                  <a:gd name="T2" fmla="*/ 78 w 131"/>
                  <a:gd name="T3" fmla="*/ 166 h 166"/>
                  <a:gd name="T4" fmla="*/ 0 w 131"/>
                  <a:gd name="T5" fmla="*/ 26 h 166"/>
                  <a:gd name="T6" fmla="*/ 52 w 131"/>
                  <a:gd name="T7" fmla="*/ 0 h 166"/>
                  <a:gd name="T8" fmla="*/ 131 w 131"/>
                  <a:gd name="T9" fmla="*/ 13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66">
                    <a:moveTo>
                      <a:pt x="131" y="131"/>
                    </a:moveTo>
                    <a:lnTo>
                      <a:pt x="78" y="166"/>
                    </a:lnTo>
                    <a:lnTo>
                      <a:pt x="0" y="26"/>
                    </a:lnTo>
                    <a:lnTo>
                      <a:pt x="52" y="0"/>
                    </a:lnTo>
                    <a:lnTo>
                      <a:pt x="131" y="1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37"/>
              <p:cNvSpPr>
                <a:spLocks/>
              </p:cNvSpPr>
              <p:nvPr/>
            </p:nvSpPr>
            <p:spPr bwMode="auto">
              <a:xfrm>
                <a:off x="7067550" y="1924050"/>
                <a:ext cx="261937" cy="234950"/>
              </a:xfrm>
              <a:custGeom>
                <a:avLst/>
                <a:gdLst>
                  <a:gd name="T0" fmla="*/ 165 w 165"/>
                  <a:gd name="T1" fmla="*/ 105 h 148"/>
                  <a:gd name="T2" fmla="*/ 122 w 165"/>
                  <a:gd name="T3" fmla="*/ 148 h 148"/>
                  <a:gd name="T4" fmla="*/ 0 w 165"/>
                  <a:gd name="T5" fmla="*/ 44 h 148"/>
                  <a:gd name="T6" fmla="*/ 43 w 165"/>
                  <a:gd name="T7" fmla="*/ 0 h 148"/>
                  <a:gd name="T8" fmla="*/ 165 w 165"/>
                  <a:gd name="T9" fmla="*/ 10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148">
                    <a:moveTo>
                      <a:pt x="165" y="105"/>
                    </a:moveTo>
                    <a:lnTo>
                      <a:pt x="122" y="148"/>
                    </a:lnTo>
                    <a:lnTo>
                      <a:pt x="0" y="44"/>
                    </a:lnTo>
                    <a:lnTo>
                      <a:pt x="43" y="0"/>
                    </a:lnTo>
                    <a:lnTo>
                      <a:pt x="165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38"/>
              <p:cNvSpPr>
                <a:spLocks/>
              </p:cNvSpPr>
              <p:nvPr/>
            </p:nvSpPr>
            <p:spPr bwMode="auto">
              <a:xfrm>
                <a:off x="6694488" y="2616200"/>
                <a:ext cx="261937" cy="166687"/>
              </a:xfrm>
              <a:custGeom>
                <a:avLst/>
                <a:gdLst>
                  <a:gd name="T0" fmla="*/ 165 w 165"/>
                  <a:gd name="T1" fmla="*/ 53 h 105"/>
                  <a:gd name="T2" fmla="*/ 148 w 165"/>
                  <a:gd name="T3" fmla="*/ 105 h 105"/>
                  <a:gd name="T4" fmla="*/ 0 w 165"/>
                  <a:gd name="T5" fmla="*/ 53 h 105"/>
                  <a:gd name="T6" fmla="*/ 17 w 165"/>
                  <a:gd name="T7" fmla="*/ 0 h 105"/>
                  <a:gd name="T8" fmla="*/ 165 w 165"/>
                  <a:gd name="T9" fmla="*/ 5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105">
                    <a:moveTo>
                      <a:pt x="165" y="53"/>
                    </a:moveTo>
                    <a:lnTo>
                      <a:pt x="148" y="105"/>
                    </a:lnTo>
                    <a:lnTo>
                      <a:pt x="0" y="53"/>
                    </a:lnTo>
                    <a:lnTo>
                      <a:pt x="17" y="0"/>
                    </a:lnTo>
                    <a:lnTo>
                      <a:pt x="165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Rectangle 39"/>
              <p:cNvSpPr>
                <a:spLocks noChangeArrowheads="1"/>
              </p:cNvSpPr>
              <p:nvPr/>
            </p:nvSpPr>
            <p:spPr bwMode="auto">
              <a:xfrm>
                <a:off x="6570663" y="3405187"/>
                <a:ext cx="247650" cy="84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40"/>
              <p:cNvSpPr>
                <a:spLocks/>
              </p:cNvSpPr>
              <p:nvPr/>
            </p:nvSpPr>
            <p:spPr bwMode="auto">
              <a:xfrm>
                <a:off x="6694488" y="4111625"/>
                <a:ext cx="261937" cy="166687"/>
              </a:xfrm>
              <a:custGeom>
                <a:avLst/>
                <a:gdLst>
                  <a:gd name="T0" fmla="*/ 148 w 165"/>
                  <a:gd name="T1" fmla="*/ 0 h 105"/>
                  <a:gd name="T2" fmla="*/ 165 w 165"/>
                  <a:gd name="T3" fmla="*/ 52 h 105"/>
                  <a:gd name="T4" fmla="*/ 17 w 165"/>
                  <a:gd name="T5" fmla="*/ 105 h 105"/>
                  <a:gd name="T6" fmla="*/ 0 w 165"/>
                  <a:gd name="T7" fmla="*/ 52 h 105"/>
                  <a:gd name="T8" fmla="*/ 148 w 165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105">
                    <a:moveTo>
                      <a:pt x="148" y="0"/>
                    </a:moveTo>
                    <a:lnTo>
                      <a:pt x="165" y="52"/>
                    </a:lnTo>
                    <a:lnTo>
                      <a:pt x="17" y="105"/>
                    </a:lnTo>
                    <a:lnTo>
                      <a:pt x="0" y="52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41"/>
              <p:cNvSpPr>
                <a:spLocks/>
              </p:cNvSpPr>
              <p:nvPr/>
            </p:nvSpPr>
            <p:spPr bwMode="auto">
              <a:xfrm>
                <a:off x="7081838" y="4735512"/>
                <a:ext cx="247650" cy="234950"/>
              </a:xfrm>
              <a:custGeom>
                <a:avLst/>
                <a:gdLst>
                  <a:gd name="T0" fmla="*/ 122 w 156"/>
                  <a:gd name="T1" fmla="*/ 0 h 148"/>
                  <a:gd name="T2" fmla="*/ 156 w 156"/>
                  <a:gd name="T3" fmla="*/ 43 h 148"/>
                  <a:gd name="T4" fmla="*/ 34 w 156"/>
                  <a:gd name="T5" fmla="*/ 148 h 148"/>
                  <a:gd name="T6" fmla="*/ 0 w 156"/>
                  <a:gd name="T7" fmla="*/ 104 h 148"/>
                  <a:gd name="T8" fmla="*/ 122 w 156"/>
                  <a:gd name="T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48">
                    <a:moveTo>
                      <a:pt x="122" y="0"/>
                    </a:moveTo>
                    <a:lnTo>
                      <a:pt x="156" y="43"/>
                    </a:lnTo>
                    <a:lnTo>
                      <a:pt x="34" y="148"/>
                    </a:lnTo>
                    <a:lnTo>
                      <a:pt x="0" y="104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42"/>
              <p:cNvSpPr>
                <a:spLocks/>
              </p:cNvSpPr>
              <p:nvPr/>
            </p:nvSpPr>
            <p:spPr bwMode="auto">
              <a:xfrm>
                <a:off x="10425113" y="4735512"/>
                <a:ext cx="249237" cy="234950"/>
              </a:xfrm>
              <a:custGeom>
                <a:avLst/>
                <a:gdLst>
                  <a:gd name="T0" fmla="*/ 0 w 157"/>
                  <a:gd name="T1" fmla="*/ 43 h 148"/>
                  <a:gd name="T2" fmla="*/ 35 w 157"/>
                  <a:gd name="T3" fmla="*/ 0 h 148"/>
                  <a:gd name="T4" fmla="*/ 157 w 157"/>
                  <a:gd name="T5" fmla="*/ 104 h 148"/>
                  <a:gd name="T6" fmla="*/ 122 w 157"/>
                  <a:gd name="T7" fmla="*/ 148 h 148"/>
                  <a:gd name="T8" fmla="*/ 0 w 157"/>
                  <a:gd name="T9" fmla="*/ 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48">
                    <a:moveTo>
                      <a:pt x="0" y="43"/>
                    </a:moveTo>
                    <a:lnTo>
                      <a:pt x="35" y="0"/>
                    </a:lnTo>
                    <a:lnTo>
                      <a:pt x="157" y="104"/>
                    </a:lnTo>
                    <a:lnTo>
                      <a:pt x="122" y="148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43"/>
              <p:cNvSpPr>
                <a:spLocks/>
              </p:cNvSpPr>
              <p:nvPr/>
            </p:nvSpPr>
            <p:spPr bwMode="auto">
              <a:xfrm>
                <a:off x="10798175" y="4111625"/>
                <a:ext cx="263525" cy="166687"/>
              </a:xfrm>
              <a:custGeom>
                <a:avLst/>
                <a:gdLst>
                  <a:gd name="T0" fmla="*/ 0 w 166"/>
                  <a:gd name="T1" fmla="*/ 52 h 105"/>
                  <a:gd name="T2" fmla="*/ 18 w 166"/>
                  <a:gd name="T3" fmla="*/ 0 h 105"/>
                  <a:gd name="T4" fmla="*/ 166 w 166"/>
                  <a:gd name="T5" fmla="*/ 52 h 105"/>
                  <a:gd name="T6" fmla="*/ 148 w 166"/>
                  <a:gd name="T7" fmla="*/ 105 h 105"/>
                  <a:gd name="T8" fmla="*/ 0 w 166"/>
                  <a:gd name="T9" fmla="*/ 5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05">
                    <a:moveTo>
                      <a:pt x="0" y="52"/>
                    </a:moveTo>
                    <a:lnTo>
                      <a:pt x="18" y="0"/>
                    </a:lnTo>
                    <a:lnTo>
                      <a:pt x="166" y="52"/>
                    </a:lnTo>
                    <a:lnTo>
                      <a:pt x="148" y="105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ectangle 44"/>
              <p:cNvSpPr>
                <a:spLocks noChangeArrowheads="1"/>
              </p:cNvSpPr>
              <p:nvPr/>
            </p:nvSpPr>
            <p:spPr bwMode="auto">
              <a:xfrm>
                <a:off x="10936288" y="3392487"/>
                <a:ext cx="249237" cy="968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45"/>
              <p:cNvSpPr>
                <a:spLocks/>
              </p:cNvSpPr>
              <p:nvPr/>
            </p:nvSpPr>
            <p:spPr bwMode="auto">
              <a:xfrm>
                <a:off x="10798175" y="2601913"/>
                <a:ext cx="263525" cy="180975"/>
              </a:xfrm>
              <a:custGeom>
                <a:avLst/>
                <a:gdLst>
                  <a:gd name="T0" fmla="*/ 18 w 166"/>
                  <a:gd name="T1" fmla="*/ 114 h 114"/>
                  <a:gd name="T2" fmla="*/ 0 w 166"/>
                  <a:gd name="T3" fmla="*/ 62 h 114"/>
                  <a:gd name="T4" fmla="*/ 148 w 166"/>
                  <a:gd name="T5" fmla="*/ 0 h 114"/>
                  <a:gd name="T6" fmla="*/ 166 w 166"/>
                  <a:gd name="T7" fmla="*/ 62 h 114"/>
                  <a:gd name="T8" fmla="*/ 18 w 166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14">
                    <a:moveTo>
                      <a:pt x="18" y="114"/>
                    </a:moveTo>
                    <a:lnTo>
                      <a:pt x="0" y="62"/>
                    </a:lnTo>
                    <a:lnTo>
                      <a:pt x="148" y="0"/>
                    </a:lnTo>
                    <a:lnTo>
                      <a:pt x="166" y="62"/>
                    </a:lnTo>
                    <a:lnTo>
                      <a:pt x="18" y="1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46"/>
              <p:cNvSpPr>
                <a:spLocks/>
              </p:cNvSpPr>
              <p:nvPr/>
            </p:nvSpPr>
            <p:spPr bwMode="auto">
              <a:xfrm>
                <a:off x="10425113" y="1924050"/>
                <a:ext cx="249237" cy="234950"/>
              </a:xfrm>
              <a:custGeom>
                <a:avLst/>
                <a:gdLst>
                  <a:gd name="T0" fmla="*/ 35 w 157"/>
                  <a:gd name="T1" fmla="*/ 148 h 148"/>
                  <a:gd name="T2" fmla="*/ 0 w 157"/>
                  <a:gd name="T3" fmla="*/ 96 h 148"/>
                  <a:gd name="T4" fmla="*/ 122 w 157"/>
                  <a:gd name="T5" fmla="*/ 0 h 148"/>
                  <a:gd name="T6" fmla="*/ 157 w 157"/>
                  <a:gd name="T7" fmla="*/ 44 h 148"/>
                  <a:gd name="T8" fmla="*/ 35 w 157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48">
                    <a:moveTo>
                      <a:pt x="35" y="148"/>
                    </a:moveTo>
                    <a:lnTo>
                      <a:pt x="0" y="96"/>
                    </a:lnTo>
                    <a:lnTo>
                      <a:pt x="122" y="0"/>
                    </a:lnTo>
                    <a:lnTo>
                      <a:pt x="157" y="44"/>
                    </a:lnTo>
                    <a:lnTo>
                      <a:pt x="35" y="1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47"/>
              <p:cNvSpPr>
                <a:spLocks/>
              </p:cNvSpPr>
              <p:nvPr/>
            </p:nvSpPr>
            <p:spPr bwMode="auto">
              <a:xfrm>
                <a:off x="9858375" y="1411288"/>
                <a:ext cx="207962" cy="263525"/>
              </a:xfrm>
              <a:custGeom>
                <a:avLst/>
                <a:gdLst>
                  <a:gd name="T0" fmla="*/ 53 w 131"/>
                  <a:gd name="T1" fmla="*/ 166 h 166"/>
                  <a:gd name="T2" fmla="*/ 0 w 131"/>
                  <a:gd name="T3" fmla="*/ 140 h 166"/>
                  <a:gd name="T4" fmla="*/ 79 w 131"/>
                  <a:gd name="T5" fmla="*/ 0 h 166"/>
                  <a:gd name="T6" fmla="*/ 131 w 131"/>
                  <a:gd name="T7" fmla="*/ 35 h 166"/>
                  <a:gd name="T8" fmla="*/ 53 w 131"/>
                  <a:gd name="T9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66">
                    <a:moveTo>
                      <a:pt x="53" y="166"/>
                    </a:moveTo>
                    <a:lnTo>
                      <a:pt x="0" y="140"/>
                    </a:lnTo>
                    <a:lnTo>
                      <a:pt x="79" y="0"/>
                    </a:lnTo>
                    <a:lnTo>
                      <a:pt x="131" y="35"/>
                    </a:lnTo>
                    <a:lnTo>
                      <a:pt x="53" y="1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48"/>
              <p:cNvSpPr>
                <a:spLocks/>
              </p:cNvSpPr>
              <p:nvPr/>
            </p:nvSpPr>
            <p:spPr bwMode="auto">
              <a:xfrm>
                <a:off x="9182100" y="1162050"/>
                <a:ext cx="138112" cy="263525"/>
              </a:xfrm>
              <a:custGeom>
                <a:avLst/>
                <a:gdLst>
                  <a:gd name="T0" fmla="*/ 61 w 87"/>
                  <a:gd name="T1" fmla="*/ 166 h 166"/>
                  <a:gd name="T2" fmla="*/ 0 w 87"/>
                  <a:gd name="T3" fmla="*/ 157 h 166"/>
                  <a:gd name="T4" fmla="*/ 26 w 87"/>
                  <a:gd name="T5" fmla="*/ 0 h 166"/>
                  <a:gd name="T6" fmla="*/ 87 w 87"/>
                  <a:gd name="T7" fmla="*/ 9 h 166"/>
                  <a:gd name="T8" fmla="*/ 61 w 87"/>
                  <a:gd name="T9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66">
                    <a:moveTo>
                      <a:pt x="61" y="166"/>
                    </a:moveTo>
                    <a:lnTo>
                      <a:pt x="0" y="157"/>
                    </a:lnTo>
                    <a:lnTo>
                      <a:pt x="26" y="0"/>
                    </a:lnTo>
                    <a:lnTo>
                      <a:pt x="87" y="9"/>
                    </a:lnTo>
                    <a:lnTo>
                      <a:pt x="61" y="1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ectangle 49"/>
              <p:cNvSpPr>
                <a:spLocks noChangeArrowheads="1"/>
              </p:cNvSpPr>
              <p:nvPr/>
            </p:nvSpPr>
            <p:spPr bwMode="auto">
              <a:xfrm>
                <a:off x="8850313" y="1135063"/>
                <a:ext cx="41275" cy="20796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57"/>
              <p:cNvSpPr>
                <a:spLocks/>
              </p:cNvSpPr>
              <p:nvPr/>
            </p:nvSpPr>
            <p:spPr bwMode="auto">
              <a:xfrm>
                <a:off x="10936288" y="3779837"/>
                <a:ext cx="207962" cy="82550"/>
              </a:xfrm>
              <a:custGeom>
                <a:avLst/>
                <a:gdLst>
                  <a:gd name="T0" fmla="*/ 0 w 131"/>
                  <a:gd name="T1" fmla="*/ 35 h 52"/>
                  <a:gd name="T2" fmla="*/ 9 w 131"/>
                  <a:gd name="T3" fmla="*/ 0 h 52"/>
                  <a:gd name="T4" fmla="*/ 131 w 131"/>
                  <a:gd name="T5" fmla="*/ 26 h 52"/>
                  <a:gd name="T6" fmla="*/ 131 w 131"/>
                  <a:gd name="T7" fmla="*/ 52 h 52"/>
                  <a:gd name="T8" fmla="*/ 0 w 131"/>
                  <a:gd name="T9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52">
                    <a:moveTo>
                      <a:pt x="0" y="35"/>
                    </a:moveTo>
                    <a:lnTo>
                      <a:pt x="9" y="0"/>
                    </a:lnTo>
                    <a:lnTo>
                      <a:pt x="131" y="26"/>
                    </a:lnTo>
                    <a:lnTo>
                      <a:pt x="131" y="52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59"/>
              <p:cNvSpPr>
                <a:spLocks/>
              </p:cNvSpPr>
              <p:nvPr/>
            </p:nvSpPr>
            <p:spPr bwMode="auto">
              <a:xfrm>
                <a:off x="10688638" y="2270125"/>
                <a:ext cx="193675" cy="138112"/>
              </a:xfrm>
              <a:custGeom>
                <a:avLst/>
                <a:gdLst>
                  <a:gd name="T0" fmla="*/ 8 w 122"/>
                  <a:gd name="T1" fmla="*/ 87 h 87"/>
                  <a:gd name="T2" fmla="*/ 0 w 122"/>
                  <a:gd name="T3" fmla="*/ 61 h 87"/>
                  <a:gd name="T4" fmla="*/ 104 w 122"/>
                  <a:gd name="T5" fmla="*/ 0 h 87"/>
                  <a:gd name="T6" fmla="*/ 122 w 122"/>
                  <a:gd name="T7" fmla="*/ 26 h 87"/>
                  <a:gd name="T8" fmla="*/ 8 w 122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87">
                    <a:moveTo>
                      <a:pt x="8" y="87"/>
                    </a:moveTo>
                    <a:lnTo>
                      <a:pt x="0" y="61"/>
                    </a:lnTo>
                    <a:lnTo>
                      <a:pt x="104" y="0"/>
                    </a:lnTo>
                    <a:lnTo>
                      <a:pt x="122" y="26"/>
                    </a:lnTo>
                    <a:lnTo>
                      <a:pt x="8" y="8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60"/>
              <p:cNvSpPr>
                <a:spLocks/>
              </p:cNvSpPr>
              <p:nvPr/>
            </p:nvSpPr>
            <p:spPr bwMode="auto">
              <a:xfrm>
                <a:off x="10204450" y="1660525"/>
                <a:ext cx="165100" cy="180975"/>
              </a:xfrm>
              <a:custGeom>
                <a:avLst/>
                <a:gdLst>
                  <a:gd name="T0" fmla="*/ 26 w 104"/>
                  <a:gd name="T1" fmla="*/ 114 h 114"/>
                  <a:gd name="T2" fmla="*/ 0 w 104"/>
                  <a:gd name="T3" fmla="*/ 96 h 114"/>
                  <a:gd name="T4" fmla="*/ 87 w 104"/>
                  <a:gd name="T5" fmla="*/ 0 h 114"/>
                  <a:gd name="T6" fmla="*/ 104 w 104"/>
                  <a:gd name="T7" fmla="*/ 18 h 114"/>
                  <a:gd name="T8" fmla="*/ 26 w 104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14">
                    <a:moveTo>
                      <a:pt x="26" y="114"/>
                    </a:moveTo>
                    <a:lnTo>
                      <a:pt x="0" y="96"/>
                    </a:lnTo>
                    <a:lnTo>
                      <a:pt x="87" y="0"/>
                    </a:lnTo>
                    <a:lnTo>
                      <a:pt x="104" y="18"/>
                    </a:lnTo>
                    <a:lnTo>
                      <a:pt x="26" y="1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71"/>
              <p:cNvSpPr>
                <a:spLocks/>
              </p:cNvSpPr>
              <p:nvPr/>
            </p:nvSpPr>
            <p:spPr bwMode="auto">
              <a:xfrm>
                <a:off x="10950575" y="3017838"/>
                <a:ext cx="207962" cy="82550"/>
              </a:xfrm>
              <a:custGeom>
                <a:avLst/>
                <a:gdLst>
                  <a:gd name="T0" fmla="*/ 0 w 131"/>
                  <a:gd name="T1" fmla="*/ 52 h 52"/>
                  <a:gd name="T2" fmla="*/ 0 w 131"/>
                  <a:gd name="T3" fmla="*/ 26 h 52"/>
                  <a:gd name="T4" fmla="*/ 122 w 131"/>
                  <a:gd name="T5" fmla="*/ 0 h 52"/>
                  <a:gd name="T6" fmla="*/ 131 w 131"/>
                  <a:gd name="T7" fmla="*/ 26 h 52"/>
                  <a:gd name="T8" fmla="*/ 0 w 131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52">
                    <a:moveTo>
                      <a:pt x="0" y="52"/>
                    </a:moveTo>
                    <a:lnTo>
                      <a:pt x="0" y="26"/>
                    </a:lnTo>
                    <a:lnTo>
                      <a:pt x="122" y="0"/>
                    </a:lnTo>
                    <a:lnTo>
                      <a:pt x="131" y="26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74"/>
              <p:cNvSpPr>
                <a:spLocks/>
              </p:cNvSpPr>
              <p:nvPr/>
            </p:nvSpPr>
            <p:spPr bwMode="auto">
              <a:xfrm>
                <a:off x="9569450" y="1260475"/>
                <a:ext cx="109537" cy="206375"/>
              </a:xfrm>
              <a:custGeom>
                <a:avLst/>
                <a:gdLst>
                  <a:gd name="T0" fmla="*/ 26 w 69"/>
                  <a:gd name="T1" fmla="*/ 130 h 130"/>
                  <a:gd name="T2" fmla="*/ 0 w 69"/>
                  <a:gd name="T3" fmla="*/ 122 h 130"/>
                  <a:gd name="T4" fmla="*/ 43 w 69"/>
                  <a:gd name="T5" fmla="*/ 0 h 130"/>
                  <a:gd name="T6" fmla="*/ 69 w 69"/>
                  <a:gd name="T7" fmla="*/ 8 h 130"/>
                  <a:gd name="T8" fmla="*/ 26 w 69"/>
                  <a:gd name="T9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30">
                    <a:moveTo>
                      <a:pt x="26" y="130"/>
                    </a:moveTo>
                    <a:lnTo>
                      <a:pt x="0" y="122"/>
                    </a:lnTo>
                    <a:lnTo>
                      <a:pt x="43" y="0"/>
                    </a:lnTo>
                    <a:lnTo>
                      <a:pt x="69" y="8"/>
                    </a:lnTo>
                    <a:lnTo>
                      <a:pt x="26" y="1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76"/>
              <p:cNvSpPr>
                <a:spLocks/>
              </p:cNvSpPr>
              <p:nvPr/>
            </p:nvSpPr>
            <p:spPr bwMode="auto">
              <a:xfrm>
                <a:off x="7370763" y="1660525"/>
                <a:ext cx="166687" cy="180975"/>
              </a:xfrm>
              <a:custGeom>
                <a:avLst/>
                <a:gdLst>
                  <a:gd name="T0" fmla="*/ 105 w 105"/>
                  <a:gd name="T1" fmla="*/ 96 h 114"/>
                  <a:gd name="T2" fmla="*/ 88 w 105"/>
                  <a:gd name="T3" fmla="*/ 114 h 114"/>
                  <a:gd name="T4" fmla="*/ 0 w 105"/>
                  <a:gd name="T5" fmla="*/ 18 h 114"/>
                  <a:gd name="T6" fmla="*/ 27 w 105"/>
                  <a:gd name="T7" fmla="*/ 0 h 114"/>
                  <a:gd name="T8" fmla="*/ 105 w 105"/>
                  <a:gd name="T9" fmla="*/ 9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14">
                    <a:moveTo>
                      <a:pt x="105" y="96"/>
                    </a:moveTo>
                    <a:lnTo>
                      <a:pt x="88" y="114"/>
                    </a:lnTo>
                    <a:lnTo>
                      <a:pt x="0" y="18"/>
                    </a:lnTo>
                    <a:lnTo>
                      <a:pt x="27" y="0"/>
                    </a:lnTo>
                    <a:lnTo>
                      <a:pt x="10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77"/>
              <p:cNvSpPr>
                <a:spLocks/>
              </p:cNvSpPr>
              <p:nvPr/>
            </p:nvSpPr>
            <p:spPr bwMode="auto">
              <a:xfrm>
                <a:off x="6859588" y="2270125"/>
                <a:ext cx="207962" cy="138112"/>
              </a:xfrm>
              <a:custGeom>
                <a:avLst/>
                <a:gdLst>
                  <a:gd name="T0" fmla="*/ 131 w 131"/>
                  <a:gd name="T1" fmla="*/ 61 h 87"/>
                  <a:gd name="T2" fmla="*/ 114 w 131"/>
                  <a:gd name="T3" fmla="*/ 87 h 87"/>
                  <a:gd name="T4" fmla="*/ 0 w 131"/>
                  <a:gd name="T5" fmla="*/ 26 h 87"/>
                  <a:gd name="T6" fmla="*/ 18 w 131"/>
                  <a:gd name="T7" fmla="*/ 0 h 87"/>
                  <a:gd name="T8" fmla="*/ 131 w 131"/>
                  <a:gd name="T9" fmla="*/ 6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87">
                    <a:moveTo>
                      <a:pt x="131" y="61"/>
                    </a:moveTo>
                    <a:lnTo>
                      <a:pt x="114" y="87"/>
                    </a:lnTo>
                    <a:lnTo>
                      <a:pt x="0" y="26"/>
                    </a:lnTo>
                    <a:lnTo>
                      <a:pt x="18" y="0"/>
                    </a:lnTo>
                    <a:lnTo>
                      <a:pt x="131" y="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78"/>
              <p:cNvSpPr>
                <a:spLocks/>
              </p:cNvSpPr>
              <p:nvPr/>
            </p:nvSpPr>
            <p:spPr bwMode="auto">
              <a:xfrm>
                <a:off x="6597650" y="3017838"/>
                <a:ext cx="207962" cy="82550"/>
              </a:xfrm>
              <a:custGeom>
                <a:avLst/>
                <a:gdLst>
                  <a:gd name="T0" fmla="*/ 131 w 131"/>
                  <a:gd name="T1" fmla="*/ 26 h 52"/>
                  <a:gd name="T2" fmla="*/ 131 w 131"/>
                  <a:gd name="T3" fmla="*/ 52 h 52"/>
                  <a:gd name="T4" fmla="*/ 0 w 131"/>
                  <a:gd name="T5" fmla="*/ 26 h 52"/>
                  <a:gd name="T6" fmla="*/ 9 w 131"/>
                  <a:gd name="T7" fmla="*/ 0 h 52"/>
                  <a:gd name="T8" fmla="*/ 131 w 131"/>
                  <a:gd name="T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52">
                    <a:moveTo>
                      <a:pt x="131" y="26"/>
                    </a:moveTo>
                    <a:lnTo>
                      <a:pt x="131" y="52"/>
                    </a:lnTo>
                    <a:lnTo>
                      <a:pt x="0" y="26"/>
                    </a:lnTo>
                    <a:lnTo>
                      <a:pt x="9" y="0"/>
                    </a:lnTo>
                    <a:lnTo>
                      <a:pt x="131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79"/>
              <p:cNvSpPr>
                <a:spLocks/>
              </p:cNvSpPr>
              <p:nvPr/>
            </p:nvSpPr>
            <p:spPr bwMode="auto">
              <a:xfrm>
                <a:off x="6597650" y="3779837"/>
                <a:ext cx="207962" cy="82550"/>
              </a:xfrm>
              <a:custGeom>
                <a:avLst/>
                <a:gdLst>
                  <a:gd name="T0" fmla="*/ 131 w 131"/>
                  <a:gd name="T1" fmla="*/ 0 h 52"/>
                  <a:gd name="T2" fmla="*/ 131 w 131"/>
                  <a:gd name="T3" fmla="*/ 35 h 52"/>
                  <a:gd name="T4" fmla="*/ 9 w 131"/>
                  <a:gd name="T5" fmla="*/ 52 h 52"/>
                  <a:gd name="T6" fmla="*/ 0 w 131"/>
                  <a:gd name="T7" fmla="*/ 26 h 52"/>
                  <a:gd name="T8" fmla="*/ 131 w 131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52">
                    <a:moveTo>
                      <a:pt x="131" y="0"/>
                    </a:moveTo>
                    <a:lnTo>
                      <a:pt x="131" y="35"/>
                    </a:lnTo>
                    <a:lnTo>
                      <a:pt x="9" y="52"/>
                    </a:lnTo>
                    <a:lnTo>
                      <a:pt x="0" y="26"/>
                    </a:lnTo>
                    <a:lnTo>
                      <a:pt x="1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80"/>
              <p:cNvSpPr>
                <a:spLocks/>
              </p:cNvSpPr>
              <p:nvPr/>
            </p:nvSpPr>
            <p:spPr bwMode="auto">
              <a:xfrm>
                <a:off x="6859588" y="4471987"/>
                <a:ext cx="207962" cy="152400"/>
              </a:xfrm>
              <a:custGeom>
                <a:avLst/>
                <a:gdLst>
                  <a:gd name="T0" fmla="*/ 114 w 131"/>
                  <a:gd name="T1" fmla="*/ 0 h 96"/>
                  <a:gd name="T2" fmla="*/ 131 w 131"/>
                  <a:gd name="T3" fmla="*/ 26 h 96"/>
                  <a:gd name="T4" fmla="*/ 18 w 131"/>
                  <a:gd name="T5" fmla="*/ 96 h 96"/>
                  <a:gd name="T6" fmla="*/ 0 w 131"/>
                  <a:gd name="T7" fmla="*/ 70 h 96"/>
                  <a:gd name="T8" fmla="*/ 114 w 131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96">
                    <a:moveTo>
                      <a:pt x="114" y="0"/>
                    </a:moveTo>
                    <a:lnTo>
                      <a:pt x="131" y="26"/>
                    </a:lnTo>
                    <a:lnTo>
                      <a:pt x="18" y="96"/>
                    </a:lnTo>
                    <a:lnTo>
                      <a:pt x="0" y="70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81"/>
              <p:cNvSpPr>
                <a:spLocks/>
              </p:cNvSpPr>
              <p:nvPr/>
            </p:nvSpPr>
            <p:spPr bwMode="auto">
              <a:xfrm>
                <a:off x="10688638" y="4471987"/>
                <a:ext cx="193675" cy="152400"/>
              </a:xfrm>
              <a:custGeom>
                <a:avLst/>
                <a:gdLst>
                  <a:gd name="T0" fmla="*/ 0 w 122"/>
                  <a:gd name="T1" fmla="*/ 26 h 96"/>
                  <a:gd name="T2" fmla="*/ 8 w 122"/>
                  <a:gd name="T3" fmla="*/ 0 h 96"/>
                  <a:gd name="T4" fmla="*/ 122 w 122"/>
                  <a:gd name="T5" fmla="*/ 70 h 96"/>
                  <a:gd name="T6" fmla="*/ 104 w 122"/>
                  <a:gd name="T7" fmla="*/ 96 h 96"/>
                  <a:gd name="T8" fmla="*/ 0 w 122"/>
                  <a:gd name="T9" fmla="*/ 2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96">
                    <a:moveTo>
                      <a:pt x="0" y="26"/>
                    </a:moveTo>
                    <a:lnTo>
                      <a:pt x="8" y="0"/>
                    </a:lnTo>
                    <a:lnTo>
                      <a:pt x="122" y="70"/>
                    </a:lnTo>
                    <a:lnTo>
                      <a:pt x="104" y="96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105"/>
              <p:cNvSpPr>
                <a:spLocks/>
              </p:cNvSpPr>
              <p:nvPr/>
            </p:nvSpPr>
            <p:spPr bwMode="auto">
              <a:xfrm>
                <a:off x="7370763" y="4679950"/>
                <a:ext cx="55562" cy="179387"/>
              </a:xfrm>
              <a:custGeom>
                <a:avLst/>
                <a:gdLst>
                  <a:gd name="T0" fmla="*/ 27 w 35"/>
                  <a:gd name="T1" fmla="*/ 8 h 113"/>
                  <a:gd name="T2" fmla="*/ 27 w 35"/>
                  <a:gd name="T3" fmla="*/ 8 h 113"/>
                  <a:gd name="T4" fmla="*/ 0 w 35"/>
                  <a:gd name="T5" fmla="*/ 26 h 113"/>
                  <a:gd name="T6" fmla="*/ 0 w 35"/>
                  <a:gd name="T7" fmla="*/ 8 h 113"/>
                  <a:gd name="T8" fmla="*/ 27 w 35"/>
                  <a:gd name="T9" fmla="*/ 0 h 113"/>
                  <a:gd name="T10" fmla="*/ 35 w 35"/>
                  <a:gd name="T11" fmla="*/ 0 h 113"/>
                  <a:gd name="T12" fmla="*/ 35 w 35"/>
                  <a:gd name="T13" fmla="*/ 113 h 113"/>
                  <a:gd name="T14" fmla="*/ 27 w 35"/>
                  <a:gd name="T15" fmla="*/ 113 h 113"/>
                  <a:gd name="T16" fmla="*/ 27 w 35"/>
                  <a:gd name="T17" fmla="*/ 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13">
                    <a:moveTo>
                      <a:pt x="27" y="8"/>
                    </a:moveTo>
                    <a:lnTo>
                      <a:pt x="27" y="8"/>
                    </a:lnTo>
                    <a:lnTo>
                      <a:pt x="0" y="26"/>
                    </a:lnTo>
                    <a:lnTo>
                      <a:pt x="0" y="8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113"/>
                    </a:lnTo>
                    <a:lnTo>
                      <a:pt x="27" y="113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106"/>
              <p:cNvSpPr>
                <a:spLocks noEditPoints="1"/>
              </p:cNvSpPr>
              <p:nvPr/>
            </p:nvSpPr>
            <p:spPr bwMode="auto">
              <a:xfrm>
                <a:off x="7496175" y="4665662"/>
                <a:ext cx="123825" cy="207962"/>
              </a:xfrm>
              <a:custGeom>
                <a:avLst/>
                <a:gdLst>
                  <a:gd name="T0" fmla="*/ 9 w 9"/>
                  <a:gd name="T1" fmla="*/ 7 h 15"/>
                  <a:gd name="T2" fmla="*/ 5 w 9"/>
                  <a:gd name="T3" fmla="*/ 15 h 15"/>
                  <a:gd name="T4" fmla="*/ 0 w 9"/>
                  <a:gd name="T5" fmla="*/ 8 h 15"/>
                  <a:gd name="T6" fmla="*/ 5 w 9"/>
                  <a:gd name="T7" fmla="*/ 0 h 15"/>
                  <a:gd name="T8" fmla="*/ 9 w 9"/>
                  <a:gd name="T9" fmla="*/ 7 h 15"/>
                  <a:gd name="T10" fmla="*/ 2 w 9"/>
                  <a:gd name="T11" fmla="*/ 8 h 15"/>
                  <a:gd name="T12" fmla="*/ 5 w 9"/>
                  <a:gd name="T13" fmla="*/ 13 h 15"/>
                  <a:gd name="T14" fmla="*/ 8 w 9"/>
                  <a:gd name="T15" fmla="*/ 7 h 15"/>
                  <a:gd name="T16" fmla="*/ 5 w 9"/>
                  <a:gd name="T17" fmla="*/ 2 h 15"/>
                  <a:gd name="T18" fmla="*/ 2 w 9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5">
                    <a:moveTo>
                      <a:pt x="9" y="7"/>
                    </a:moveTo>
                    <a:cubicBezTo>
                      <a:pt x="9" y="12"/>
                      <a:pt x="8" y="15"/>
                      <a:pt x="5" y="15"/>
                    </a:cubicBezTo>
                    <a:cubicBezTo>
                      <a:pt x="2" y="15"/>
                      <a:pt x="0" y="12"/>
                      <a:pt x="0" y="8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9" y="3"/>
                      <a:pt x="9" y="7"/>
                    </a:cubicBezTo>
                    <a:close/>
                    <a:moveTo>
                      <a:pt x="2" y="8"/>
                    </a:moveTo>
                    <a:cubicBezTo>
                      <a:pt x="2" y="11"/>
                      <a:pt x="3" y="13"/>
                      <a:pt x="5" y="13"/>
                    </a:cubicBezTo>
                    <a:cubicBezTo>
                      <a:pt x="7" y="13"/>
                      <a:pt x="8" y="11"/>
                      <a:pt x="8" y="7"/>
                    </a:cubicBezTo>
                    <a:cubicBezTo>
                      <a:pt x="8" y="4"/>
                      <a:pt x="7" y="2"/>
                      <a:pt x="5" y="2"/>
                    </a:cubicBezTo>
                    <a:cubicBezTo>
                      <a:pt x="3" y="2"/>
                      <a:pt x="2" y="4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107"/>
              <p:cNvSpPr>
                <a:spLocks/>
              </p:cNvSpPr>
              <p:nvPr/>
            </p:nvSpPr>
            <p:spPr bwMode="auto">
              <a:xfrm>
                <a:off x="7011988" y="4041775"/>
                <a:ext cx="123825" cy="195262"/>
              </a:xfrm>
              <a:custGeom>
                <a:avLst/>
                <a:gdLst>
                  <a:gd name="T0" fmla="*/ 0 w 9"/>
                  <a:gd name="T1" fmla="*/ 14 h 14"/>
                  <a:gd name="T2" fmla="*/ 0 w 9"/>
                  <a:gd name="T3" fmla="*/ 13 h 14"/>
                  <a:gd name="T4" fmla="*/ 1 w 9"/>
                  <a:gd name="T5" fmla="*/ 12 h 14"/>
                  <a:gd name="T6" fmla="*/ 6 w 9"/>
                  <a:gd name="T7" fmla="*/ 4 h 14"/>
                  <a:gd name="T8" fmla="*/ 4 w 9"/>
                  <a:gd name="T9" fmla="*/ 2 h 14"/>
                  <a:gd name="T10" fmla="*/ 1 w 9"/>
                  <a:gd name="T11" fmla="*/ 3 h 14"/>
                  <a:gd name="T12" fmla="*/ 0 w 9"/>
                  <a:gd name="T13" fmla="*/ 2 h 14"/>
                  <a:gd name="T14" fmla="*/ 4 w 9"/>
                  <a:gd name="T15" fmla="*/ 0 h 14"/>
                  <a:gd name="T16" fmla="*/ 8 w 9"/>
                  <a:gd name="T17" fmla="*/ 4 h 14"/>
                  <a:gd name="T18" fmla="*/ 4 w 9"/>
                  <a:gd name="T19" fmla="*/ 12 h 14"/>
                  <a:gd name="T20" fmla="*/ 3 w 9"/>
                  <a:gd name="T21" fmla="*/ 13 h 14"/>
                  <a:gd name="T22" fmla="*/ 3 w 9"/>
                  <a:gd name="T23" fmla="*/ 13 h 14"/>
                  <a:gd name="T24" fmla="*/ 9 w 9"/>
                  <a:gd name="T25" fmla="*/ 13 h 14"/>
                  <a:gd name="T26" fmla="*/ 9 w 9"/>
                  <a:gd name="T27" fmla="*/ 14 h 14"/>
                  <a:gd name="T28" fmla="*/ 0 w 9"/>
                  <a:gd name="T2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4">
                    <a:moveTo>
                      <a:pt x="0" y="14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5" y="8"/>
                      <a:pt x="6" y="7"/>
                      <a:pt x="6" y="4"/>
                    </a:cubicBezTo>
                    <a:cubicBezTo>
                      <a:pt x="6" y="3"/>
                      <a:pt x="6" y="2"/>
                      <a:pt x="4" y="2"/>
                    </a:cubicBezTo>
                    <a:cubicBezTo>
                      <a:pt x="3" y="2"/>
                      <a:pt x="1" y="2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ubicBezTo>
                      <a:pt x="8" y="7"/>
                      <a:pt x="6" y="9"/>
                      <a:pt x="4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108"/>
              <p:cNvSpPr>
                <a:spLocks noEditPoints="1"/>
              </p:cNvSpPr>
              <p:nvPr/>
            </p:nvSpPr>
            <p:spPr bwMode="auto">
              <a:xfrm>
                <a:off x="7150100" y="4041775"/>
                <a:ext cx="138112" cy="195262"/>
              </a:xfrm>
              <a:custGeom>
                <a:avLst/>
                <a:gdLst>
                  <a:gd name="T0" fmla="*/ 10 w 10"/>
                  <a:gd name="T1" fmla="*/ 7 h 14"/>
                  <a:gd name="T2" fmla="*/ 5 w 10"/>
                  <a:gd name="T3" fmla="*/ 14 h 14"/>
                  <a:gd name="T4" fmla="*/ 0 w 10"/>
                  <a:gd name="T5" fmla="*/ 7 h 14"/>
                  <a:gd name="T6" fmla="*/ 5 w 10"/>
                  <a:gd name="T7" fmla="*/ 0 h 14"/>
                  <a:gd name="T8" fmla="*/ 10 w 10"/>
                  <a:gd name="T9" fmla="*/ 7 h 14"/>
                  <a:gd name="T10" fmla="*/ 2 w 10"/>
                  <a:gd name="T11" fmla="*/ 7 h 14"/>
                  <a:gd name="T12" fmla="*/ 5 w 10"/>
                  <a:gd name="T13" fmla="*/ 13 h 14"/>
                  <a:gd name="T14" fmla="*/ 8 w 10"/>
                  <a:gd name="T15" fmla="*/ 7 h 14"/>
                  <a:gd name="T16" fmla="*/ 5 w 10"/>
                  <a:gd name="T17" fmla="*/ 2 h 14"/>
                  <a:gd name="T18" fmla="*/ 2 w 10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4">
                    <a:moveTo>
                      <a:pt x="10" y="7"/>
                    </a:moveTo>
                    <a:cubicBezTo>
                      <a:pt x="10" y="12"/>
                      <a:pt x="8" y="14"/>
                      <a:pt x="5" y="14"/>
                    </a:cubicBezTo>
                    <a:cubicBezTo>
                      <a:pt x="2" y="14"/>
                      <a:pt x="1" y="12"/>
                      <a:pt x="0" y="7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10" y="3"/>
                      <a:pt x="10" y="7"/>
                    </a:cubicBezTo>
                    <a:close/>
                    <a:moveTo>
                      <a:pt x="2" y="7"/>
                    </a:moveTo>
                    <a:cubicBezTo>
                      <a:pt x="2" y="11"/>
                      <a:pt x="3" y="13"/>
                      <a:pt x="5" y="13"/>
                    </a:cubicBezTo>
                    <a:cubicBezTo>
                      <a:pt x="7" y="13"/>
                      <a:pt x="8" y="11"/>
                      <a:pt x="8" y="7"/>
                    </a:cubicBezTo>
                    <a:cubicBezTo>
                      <a:pt x="8" y="4"/>
                      <a:pt x="7" y="2"/>
                      <a:pt x="5" y="2"/>
                    </a:cubicBezTo>
                    <a:cubicBezTo>
                      <a:pt x="4" y="2"/>
                      <a:pt x="2" y="4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109"/>
              <p:cNvSpPr>
                <a:spLocks/>
              </p:cNvSpPr>
              <p:nvPr/>
            </p:nvSpPr>
            <p:spPr bwMode="auto">
              <a:xfrm>
                <a:off x="6873875" y="3336925"/>
                <a:ext cx="123825" cy="193675"/>
              </a:xfrm>
              <a:custGeom>
                <a:avLst/>
                <a:gdLst>
                  <a:gd name="T0" fmla="*/ 1 w 9"/>
                  <a:gd name="T1" fmla="*/ 12 h 14"/>
                  <a:gd name="T2" fmla="*/ 4 w 9"/>
                  <a:gd name="T3" fmla="*/ 13 h 14"/>
                  <a:gd name="T4" fmla="*/ 7 w 9"/>
                  <a:gd name="T5" fmla="*/ 10 h 14"/>
                  <a:gd name="T6" fmla="*/ 3 w 9"/>
                  <a:gd name="T7" fmla="*/ 8 h 14"/>
                  <a:gd name="T8" fmla="*/ 2 w 9"/>
                  <a:gd name="T9" fmla="*/ 8 h 14"/>
                  <a:gd name="T10" fmla="*/ 2 w 9"/>
                  <a:gd name="T11" fmla="*/ 6 h 14"/>
                  <a:gd name="T12" fmla="*/ 3 w 9"/>
                  <a:gd name="T13" fmla="*/ 6 h 14"/>
                  <a:gd name="T14" fmla="*/ 6 w 9"/>
                  <a:gd name="T15" fmla="*/ 4 h 14"/>
                  <a:gd name="T16" fmla="*/ 4 w 9"/>
                  <a:gd name="T17" fmla="*/ 2 h 14"/>
                  <a:gd name="T18" fmla="*/ 1 w 9"/>
                  <a:gd name="T19" fmla="*/ 3 h 14"/>
                  <a:gd name="T20" fmla="*/ 1 w 9"/>
                  <a:gd name="T21" fmla="*/ 1 h 14"/>
                  <a:gd name="T22" fmla="*/ 4 w 9"/>
                  <a:gd name="T23" fmla="*/ 0 h 14"/>
                  <a:gd name="T24" fmla="*/ 8 w 9"/>
                  <a:gd name="T25" fmla="*/ 4 h 14"/>
                  <a:gd name="T26" fmla="*/ 6 w 9"/>
                  <a:gd name="T27" fmla="*/ 7 h 14"/>
                  <a:gd name="T28" fmla="*/ 6 w 9"/>
                  <a:gd name="T29" fmla="*/ 7 h 14"/>
                  <a:gd name="T30" fmla="*/ 9 w 9"/>
                  <a:gd name="T31" fmla="*/ 10 h 14"/>
                  <a:gd name="T32" fmla="*/ 4 w 9"/>
                  <a:gd name="T33" fmla="*/ 14 h 14"/>
                  <a:gd name="T34" fmla="*/ 0 w 9"/>
                  <a:gd name="T35" fmla="*/ 14 h 14"/>
                  <a:gd name="T36" fmla="*/ 1 w 9"/>
                  <a:gd name="T37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14">
                    <a:moveTo>
                      <a:pt x="1" y="12"/>
                    </a:moveTo>
                    <a:cubicBezTo>
                      <a:pt x="1" y="12"/>
                      <a:pt x="2" y="13"/>
                      <a:pt x="4" y="13"/>
                    </a:cubicBezTo>
                    <a:cubicBezTo>
                      <a:pt x="6" y="13"/>
                      <a:pt x="7" y="11"/>
                      <a:pt x="7" y="10"/>
                    </a:cubicBezTo>
                    <a:cubicBezTo>
                      <a:pt x="7" y="8"/>
                      <a:pt x="5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6"/>
                      <a:pt x="6" y="6"/>
                      <a:pt x="6" y="4"/>
                    </a:cubicBezTo>
                    <a:cubicBezTo>
                      <a:pt x="6" y="3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ubicBezTo>
                      <a:pt x="8" y="5"/>
                      <a:pt x="7" y="6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9" y="8"/>
                      <a:pt x="9" y="10"/>
                    </a:cubicBezTo>
                    <a:cubicBezTo>
                      <a:pt x="9" y="13"/>
                      <a:pt x="7" y="14"/>
                      <a:pt x="4" y="14"/>
                    </a:cubicBezTo>
                    <a:cubicBezTo>
                      <a:pt x="2" y="14"/>
                      <a:pt x="1" y="14"/>
                      <a:pt x="0" y="14"/>
                    </a:cubicBezTo>
                    <a:lnTo>
                      <a:pt x="1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110"/>
              <p:cNvSpPr>
                <a:spLocks noEditPoints="1"/>
              </p:cNvSpPr>
              <p:nvPr/>
            </p:nvSpPr>
            <p:spPr bwMode="auto">
              <a:xfrm>
                <a:off x="7026275" y="3336925"/>
                <a:ext cx="123825" cy="193675"/>
              </a:xfrm>
              <a:custGeom>
                <a:avLst/>
                <a:gdLst>
                  <a:gd name="T0" fmla="*/ 9 w 9"/>
                  <a:gd name="T1" fmla="*/ 7 h 14"/>
                  <a:gd name="T2" fmla="*/ 4 w 9"/>
                  <a:gd name="T3" fmla="*/ 14 h 14"/>
                  <a:gd name="T4" fmla="*/ 0 w 9"/>
                  <a:gd name="T5" fmla="*/ 7 h 14"/>
                  <a:gd name="T6" fmla="*/ 5 w 9"/>
                  <a:gd name="T7" fmla="*/ 0 h 14"/>
                  <a:gd name="T8" fmla="*/ 9 w 9"/>
                  <a:gd name="T9" fmla="*/ 7 h 14"/>
                  <a:gd name="T10" fmla="*/ 2 w 9"/>
                  <a:gd name="T11" fmla="*/ 7 h 14"/>
                  <a:gd name="T12" fmla="*/ 4 w 9"/>
                  <a:gd name="T13" fmla="*/ 13 h 14"/>
                  <a:gd name="T14" fmla="*/ 7 w 9"/>
                  <a:gd name="T15" fmla="*/ 7 h 14"/>
                  <a:gd name="T16" fmla="*/ 5 w 9"/>
                  <a:gd name="T17" fmla="*/ 2 h 14"/>
                  <a:gd name="T18" fmla="*/ 2 w 9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4">
                    <a:moveTo>
                      <a:pt x="9" y="7"/>
                    </a:moveTo>
                    <a:cubicBezTo>
                      <a:pt x="9" y="12"/>
                      <a:pt x="7" y="14"/>
                      <a:pt x="4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7" y="0"/>
                      <a:pt x="9" y="3"/>
                      <a:pt x="9" y="7"/>
                    </a:cubicBezTo>
                    <a:close/>
                    <a:moveTo>
                      <a:pt x="2" y="7"/>
                    </a:moveTo>
                    <a:cubicBezTo>
                      <a:pt x="2" y="11"/>
                      <a:pt x="3" y="13"/>
                      <a:pt x="4" y="13"/>
                    </a:cubicBezTo>
                    <a:cubicBezTo>
                      <a:pt x="6" y="13"/>
                      <a:pt x="7" y="11"/>
                      <a:pt x="7" y="7"/>
                    </a:cubicBezTo>
                    <a:cubicBezTo>
                      <a:pt x="7" y="4"/>
                      <a:pt x="6" y="2"/>
                      <a:pt x="5" y="2"/>
                    </a:cubicBezTo>
                    <a:cubicBezTo>
                      <a:pt x="3" y="2"/>
                      <a:pt x="2" y="4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111"/>
              <p:cNvSpPr>
                <a:spLocks noEditPoints="1"/>
              </p:cNvSpPr>
              <p:nvPr/>
            </p:nvSpPr>
            <p:spPr bwMode="auto">
              <a:xfrm>
                <a:off x="6956425" y="2727325"/>
                <a:ext cx="138112" cy="193675"/>
              </a:xfrm>
              <a:custGeom>
                <a:avLst/>
                <a:gdLst>
                  <a:gd name="T0" fmla="*/ 7 w 10"/>
                  <a:gd name="T1" fmla="*/ 14 h 14"/>
                  <a:gd name="T2" fmla="*/ 7 w 10"/>
                  <a:gd name="T3" fmla="*/ 10 h 14"/>
                  <a:gd name="T4" fmla="*/ 0 w 10"/>
                  <a:gd name="T5" fmla="*/ 10 h 14"/>
                  <a:gd name="T6" fmla="*/ 0 w 10"/>
                  <a:gd name="T7" fmla="*/ 9 h 14"/>
                  <a:gd name="T8" fmla="*/ 6 w 10"/>
                  <a:gd name="T9" fmla="*/ 0 h 14"/>
                  <a:gd name="T10" fmla="*/ 8 w 10"/>
                  <a:gd name="T11" fmla="*/ 0 h 14"/>
                  <a:gd name="T12" fmla="*/ 8 w 10"/>
                  <a:gd name="T13" fmla="*/ 9 h 14"/>
                  <a:gd name="T14" fmla="*/ 10 w 10"/>
                  <a:gd name="T15" fmla="*/ 9 h 14"/>
                  <a:gd name="T16" fmla="*/ 10 w 10"/>
                  <a:gd name="T17" fmla="*/ 10 h 14"/>
                  <a:gd name="T18" fmla="*/ 8 w 10"/>
                  <a:gd name="T19" fmla="*/ 10 h 14"/>
                  <a:gd name="T20" fmla="*/ 8 w 10"/>
                  <a:gd name="T21" fmla="*/ 14 h 14"/>
                  <a:gd name="T22" fmla="*/ 7 w 10"/>
                  <a:gd name="T23" fmla="*/ 14 h 14"/>
                  <a:gd name="T24" fmla="*/ 7 w 10"/>
                  <a:gd name="T25" fmla="*/ 9 h 14"/>
                  <a:gd name="T26" fmla="*/ 7 w 10"/>
                  <a:gd name="T27" fmla="*/ 4 h 14"/>
                  <a:gd name="T28" fmla="*/ 7 w 10"/>
                  <a:gd name="T29" fmla="*/ 2 h 14"/>
                  <a:gd name="T30" fmla="*/ 7 w 10"/>
                  <a:gd name="T31" fmla="*/ 2 h 14"/>
                  <a:gd name="T32" fmla="*/ 5 w 10"/>
                  <a:gd name="T33" fmla="*/ 4 h 14"/>
                  <a:gd name="T34" fmla="*/ 2 w 10"/>
                  <a:gd name="T35" fmla="*/ 9 h 14"/>
                  <a:gd name="T36" fmla="*/ 2 w 10"/>
                  <a:gd name="T37" fmla="*/ 9 h 14"/>
                  <a:gd name="T38" fmla="*/ 7 w 10"/>
                  <a:gd name="T3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4">
                    <a:moveTo>
                      <a:pt x="7" y="14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4"/>
                      <a:pt x="8" y="14"/>
                      <a:pt x="8" y="14"/>
                    </a:cubicBezTo>
                    <a:lnTo>
                      <a:pt x="7" y="14"/>
                    </a:lnTo>
                    <a:close/>
                    <a:moveTo>
                      <a:pt x="7" y="9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5" y="4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7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112"/>
              <p:cNvSpPr>
                <a:spLocks noEditPoints="1"/>
              </p:cNvSpPr>
              <p:nvPr/>
            </p:nvSpPr>
            <p:spPr bwMode="auto">
              <a:xfrm>
                <a:off x="7108825" y="2727325"/>
                <a:ext cx="138112" cy="193675"/>
              </a:xfrm>
              <a:custGeom>
                <a:avLst/>
                <a:gdLst>
                  <a:gd name="T0" fmla="*/ 10 w 10"/>
                  <a:gd name="T1" fmla="*/ 7 h 14"/>
                  <a:gd name="T2" fmla="*/ 5 w 10"/>
                  <a:gd name="T3" fmla="*/ 14 h 14"/>
                  <a:gd name="T4" fmla="*/ 0 w 10"/>
                  <a:gd name="T5" fmla="*/ 7 h 14"/>
                  <a:gd name="T6" fmla="*/ 5 w 10"/>
                  <a:gd name="T7" fmla="*/ 0 h 14"/>
                  <a:gd name="T8" fmla="*/ 10 w 10"/>
                  <a:gd name="T9" fmla="*/ 7 h 14"/>
                  <a:gd name="T10" fmla="*/ 2 w 10"/>
                  <a:gd name="T11" fmla="*/ 7 h 14"/>
                  <a:gd name="T12" fmla="*/ 5 w 10"/>
                  <a:gd name="T13" fmla="*/ 13 h 14"/>
                  <a:gd name="T14" fmla="*/ 8 w 10"/>
                  <a:gd name="T15" fmla="*/ 7 h 14"/>
                  <a:gd name="T16" fmla="*/ 5 w 10"/>
                  <a:gd name="T17" fmla="*/ 2 h 14"/>
                  <a:gd name="T18" fmla="*/ 2 w 10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4">
                    <a:moveTo>
                      <a:pt x="10" y="7"/>
                    </a:moveTo>
                    <a:cubicBezTo>
                      <a:pt x="10" y="12"/>
                      <a:pt x="8" y="14"/>
                      <a:pt x="5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10" y="3"/>
                      <a:pt x="10" y="7"/>
                    </a:cubicBezTo>
                    <a:close/>
                    <a:moveTo>
                      <a:pt x="2" y="7"/>
                    </a:moveTo>
                    <a:cubicBezTo>
                      <a:pt x="2" y="11"/>
                      <a:pt x="3" y="13"/>
                      <a:pt x="5" y="13"/>
                    </a:cubicBezTo>
                    <a:cubicBezTo>
                      <a:pt x="7" y="13"/>
                      <a:pt x="8" y="11"/>
                      <a:pt x="8" y="7"/>
                    </a:cubicBezTo>
                    <a:cubicBezTo>
                      <a:pt x="8" y="4"/>
                      <a:pt x="7" y="2"/>
                      <a:pt x="5" y="2"/>
                    </a:cubicBezTo>
                    <a:cubicBezTo>
                      <a:pt x="3" y="2"/>
                      <a:pt x="2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113"/>
              <p:cNvSpPr>
                <a:spLocks/>
              </p:cNvSpPr>
              <p:nvPr/>
            </p:nvSpPr>
            <p:spPr bwMode="auto">
              <a:xfrm>
                <a:off x="7316788" y="2187575"/>
                <a:ext cx="109537" cy="179387"/>
              </a:xfrm>
              <a:custGeom>
                <a:avLst/>
                <a:gdLst>
                  <a:gd name="T0" fmla="*/ 8 w 8"/>
                  <a:gd name="T1" fmla="*/ 1 h 13"/>
                  <a:gd name="T2" fmla="*/ 3 w 8"/>
                  <a:gd name="T3" fmla="*/ 1 h 13"/>
                  <a:gd name="T4" fmla="*/ 2 w 8"/>
                  <a:gd name="T5" fmla="*/ 5 h 13"/>
                  <a:gd name="T6" fmla="*/ 3 w 8"/>
                  <a:gd name="T7" fmla="*/ 4 h 13"/>
                  <a:gd name="T8" fmla="*/ 6 w 8"/>
                  <a:gd name="T9" fmla="*/ 5 h 13"/>
                  <a:gd name="T10" fmla="*/ 8 w 8"/>
                  <a:gd name="T11" fmla="*/ 9 h 13"/>
                  <a:gd name="T12" fmla="*/ 3 w 8"/>
                  <a:gd name="T13" fmla="*/ 13 h 13"/>
                  <a:gd name="T14" fmla="*/ 0 w 8"/>
                  <a:gd name="T15" fmla="*/ 13 h 13"/>
                  <a:gd name="T16" fmla="*/ 0 w 8"/>
                  <a:gd name="T17" fmla="*/ 11 h 13"/>
                  <a:gd name="T18" fmla="*/ 3 w 8"/>
                  <a:gd name="T19" fmla="*/ 12 h 13"/>
                  <a:gd name="T20" fmla="*/ 6 w 8"/>
                  <a:gd name="T21" fmla="*/ 9 h 13"/>
                  <a:gd name="T22" fmla="*/ 2 w 8"/>
                  <a:gd name="T23" fmla="*/ 6 h 13"/>
                  <a:gd name="T24" fmla="*/ 0 w 8"/>
                  <a:gd name="T25" fmla="*/ 6 h 13"/>
                  <a:gd name="T26" fmla="*/ 1 w 8"/>
                  <a:gd name="T27" fmla="*/ 0 h 13"/>
                  <a:gd name="T28" fmla="*/ 8 w 8"/>
                  <a:gd name="T29" fmla="*/ 0 h 13"/>
                  <a:gd name="T30" fmla="*/ 8 w 8"/>
                  <a:gd name="T3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13">
                    <a:moveTo>
                      <a:pt x="8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4"/>
                      <a:pt x="3" y="4"/>
                    </a:cubicBezTo>
                    <a:cubicBezTo>
                      <a:pt x="4" y="4"/>
                      <a:pt x="5" y="5"/>
                      <a:pt x="6" y="5"/>
                    </a:cubicBezTo>
                    <a:cubicBezTo>
                      <a:pt x="7" y="6"/>
                      <a:pt x="8" y="7"/>
                      <a:pt x="8" y="9"/>
                    </a:cubicBezTo>
                    <a:cubicBezTo>
                      <a:pt x="8" y="11"/>
                      <a:pt x="6" y="13"/>
                      <a:pt x="3" y="13"/>
                    </a:cubicBezTo>
                    <a:cubicBezTo>
                      <a:pt x="1" y="13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12"/>
                      <a:pt x="3" y="12"/>
                    </a:cubicBezTo>
                    <a:cubicBezTo>
                      <a:pt x="5" y="12"/>
                      <a:pt x="6" y="11"/>
                      <a:pt x="6" y="9"/>
                    </a:cubicBezTo>
                    <a:cubicBezTo>
                      <a:pt x="6" y="7"/>
                      <a:pt x="5" y="6"/>
                      <a:pt x="2" y="6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114"/>
              <p:cNvSpPr>
                <a:spLocks noEditPoints="1"/>
              </p:cNvSpPr>
              <p:nvPr/>
            </p:nvSpPr>
            <p:spPr bwMode="auto">
              <a:xfrm>
                <a:off x="7454900" y="2173288"/>
                <a:ext cx="123825" cy="193675"/>
              </a:xfrm>
              <a:custGeom>
                <a:avLst/>
                <a:gdLst>
                  <a:gd name="T0" fmla="*/ 9 w 9"/>
                  <a:gd name="T1" fmla="*/ 7 h 14"/>
                  <a:gd name="T2" fmla="*/ 5 w 9"/>
                  <a:gd name="T3" fmla="*/ 14 h 14"/>
                  <a:gd name="T4" fmla="*/ 0 w 9"/>
                  <a:gd name="T5" fmla="*/ 7 h 14"/>
                  <a:gd name="T6" fmla="*/ 5 w 9"/>
                  <a:gd name="T7" fmla="*/ 0 h 14"/>
                  <a:gd name="T8" fmla="*/ 9 w 9"/>
                  <a:gd name="T9" fmla="*/ 7 h 14"/>
                  <a:gd name="T10" fmla="*/ 2 w 9"/>
                  <a:gd name="T11" fmla="*/ 7 h 14"/>
                  <a:gd name="T12" fmla="*/ 5 w 9"/>
                  <a:gd name="T13" fmla="*/ 13 h 14"/>
                  <a:gd name="T14" fmla="*/ 8 w 9"/>
                  <a:gd name="T15" fmla="*/ 7 h 14"/>
                  <a:gd name="T16" fmla="*/ 5 w 9"/>
                  <a:gd name="T17" fmla="*/ 2 h 14"/>
                  <a:gd name="T18" fmla="*/ 2 w 9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4">
                    <a:moveTo>
                      <a:pt x="9" y="7"/>
                    </a:moveTo>
                    <a:cubicBezTo>
                      <a:pt x="9" y="12"/>
                      <a:pt x="8" y="14"/>
                      <a:pt x="5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9" y="3"/>
                      <a:pt x="9" y="7"/>
                    </a:cubicBezTo>
                    <a:close/>
                    <a:moveTo>
                      <a:pt x="2" y="7"/>
                    </a:moveTo>
                    <a:cubicBezTo>
                      <a:pt x="2" y="11"/>
                      <a:pt x="3" y="13"/>
                      <a:pt x="5" y="13"/>
                    </a:cubicBezTo>
                    <a:cubicBezTo>
                      <a:pt x="7" y="13"/>
                      <a:pt x="8" y="11"/>
                      <a:pt x="8" y="7"/>
                    </a:cubicBezTo>
                    <a:cubicBezTo>
                      <a:pt x="8" y="4"/>
                      <a:pt x="7" y="2"/>
                      <a:pt x="5" y="2"/>
                    </a:cubicBezTo>
                    <a:cubicBezTo>
                      <a:pt x="3" y="2"/>
                      <a:pt x="2" y="4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115"/>
              <p:cNvSpPr>
                <a:spLocks noEditPoints="1"/>
              </p:cNvSpPr>
              <p:nvPr/>
            </p:nvSpPr>
            <p:spPr bwMode="auto">
              <a:xfrm>
                <a:off x="7758113" y="1730375"/>
                <a:ext cx="138112" cy="193675"/>
              </a:xfrm>
              <a:custGeom>
                <a:avLst/>
                <a:gdLst>
                  <a:gd name="T0" fmla="*/ 8 w 10"/>
                  <a:gd name="T1" fmla="*/ 1 h 14"/>
                  <a:gd name="T2" fmla="*/ 7 w 10"/>
                  <a:gd name="T3" fmla="*/ 1 h 14"/>
                  <a:gd name="T4" fmla="*/ 2 w 10"/>
                  <a:gd name="T5" fmla="*/ 6 h 14"/>
                  <a:gd name="T6" fmla="*/ 2 w 10"/>
                  <a:gd name="T7" fmla="*/ 6 h 14"/>
                  <a:gd name="T8" fmla="*/ 6 w 10"/>
                  <a:gd name="T9" fmla="*/ 5 h 14"/>
                  <a:gd name="T10" fmla="*/ 10 w 10"/>
                  <a:gd name="T11" fmla="*/ 9 h 14"/>
                  <a:gd name="T12" fmla="*/ 5 w 10"/>
                  <a:gd name="T13" fmla="*/ 14 h 14"/>
                  <a:gd name="T14" fmla="*/ 0 w 10"/>
                  <a:gd name="T15" fmla="*/ 8 h 14"/>
                  <a:gd name="T16" fmla="*/ 3 w 10"/>
                  <a:gd name="T17" fmla="*/ 2 h 14"/>
                  <a:gd name="T18" fmla="*/ 7 w 10"/>
                  <a:gd name="T19" fmla="*/ 0 h 14"/>
                  <a:gd name="T20" fmla="*/ 8 w 10"/>
                  <a:gd name="T21" fmla="*/ 0 h 14"/>
                  <a:gd name="T22" fmla="*/ 8 w 10"/>
                  <a:gd name="T23" fmla="*/ 1 h 14"/>
                  <a:gd name="T24" fmla="*/ 5 w 10"/>
                  <a:gd name="T25" fmla="*/ 12 h 14"/>
                  <a:gd name="T26" fmla="*/ 8 w 10"/>
                  <a:gd name="T27" fmla="*/ 9 h 14"/>
                  <a:gd name="T28" fmla="*/ 5 w 10"/>
                  <a:gd name="T29" fmla="*/ 6 h 14"/>
                  <a:gd name="T30" fmla="*/ 2 w 10"/>
                  <a:gd name="T31" fmla="*/ 8 h 14"/>
                  <a:gd name="T32" fmla="*/ 2 w 10"/>
                  <a:gd name="T33" fmla="*/ 8 h 14"/>
                  <a:gd name="T34" fmla="*/ 5 w 10"/>
                  <a:gd name="T3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14">
                    <a:moveTo>
                      <a:pt x="8" y="1"/>
                    </a:moveTo>
                    <a:cubicBezTo>
                      <a:pt x="8" y="1"/>
                      <a:pt x="8" y="1"/>
                      <a:pt x="7" y="1"/>
                    </a:cubicBezTo>
                    <a:cubicBezTo>
                      <a:pt x="4" y="2"/>
                      <a:pt x="3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4" y="5"/>
                      <a:pt x="6" y="5"/>
                    </a:cubicBezTo>
                    <a:cubicBezTo>
                      <a:pt x="8" y="5"/>
                      <a:pt x="10" y="6"/>
                      <a:pt x="10" y="9"/>
                    </a:cubicBezTo>
                    <a:cubicBezTo>
                      <a:pt x="10" y="11"/>
                      <a:pt x="8" y="14"/>
                      <a:pt x="5" y="14"/>
                    </a:cubicBezTo>
                    <a:cubicBezTo>
                      <a:pt x="2" y="14"/>
                      <a:pt x="0" y="11"/>
                      <a:pt x="0" y="8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4" y="1"/>
                      <a:pt x="5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8" y="1"/>
                    </a:lnTo>
                    <a:close/>
                    <a:moveTo>
                      <a:pt x="5" y="12"/>
                    </a:moveTo>
                    <a:cubicBezTo>
                      <a:pt x="7" y="12"/>
                      <a:pt x="8" y="11"/>
                      <a:pt x="8" y="9"/>
                    </a:cubicBezTo>
                    <a:cubicBezTo>
                      <a:pt x="8" y="7"/>
                      <a:pt x="7" y="6"/>
                      <a:pt x="5" y="6"/>
                    </a:cubicBezTo>
                    <a:cubicBezTo>
                      <a:pt x="4" y="6"/>
                      <a:pt x="3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11"/>
                      <a:pt x="3" y="12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116"/>
              <p:cNvSpPr>
                <a:spLocks noEditPoints="1"/>
              </p:cNvSpPr>
              <p:nvPr/>
            </p:nvSpPr>
            <p:spPr bwMode="auto">
              <a:xfrm>
                <a:off x="7910513" y="1730375"/>
                <a:ext cx="138112" cy="193675"/>
              </a:xfrm>
              <a:custGeom>
                <a:avLst/>
                <a:gdLst>
                  <a:gd name="T0" fmla="*/ 10 w 10"/>
                  <a:gd name="T1" fmla="*/ 7 h 14"/>
                  <a:gd name="T2" fmla="*/ 5 w 10"/>
                  <a:gd name="T3" fmla="*/ 14 h 14"/>
                  <a:gd name="T4" fmla="*/ 0 w 10"/>
                  <a:gd name="T5" fmla="*/ 7 h 14"/>
                  <a:gd name="T6" fmla="*/ 5 w 10"/>
                  <a:gd name="T7" fmla="*/ 0 h 14"/>
                  <a:gd name="T8" fmla="*/ 10 w 10"/>
                  <a:gd name="T9" fmla="*/ 7 h 14"/>
                  <a:gd name="T10" fmla="*/ 2 w 10"/>
                  <a:gd name="T11" fmla="*/ 7 h 14"/>
                  <a:gd name="T12" fmla="*/ 5 w 10"/>
                  <a:gd name="T13" fmla="*/ 12 h 14"/>
                  <a:gd name="T14" fmla="*/ 8 w 10"/>
                  <a:gd name="T15" fmla="*/ 7 h 14"/>
                  <a:gd name="T16" fmla="*/ 5 w 10"/>
                  <a:gd name="T17" fmla="*/ 1 h 14"/>
                  <a:gd name="T18" fmla="*/ 2 w 10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4">
                    <a:moveTo>
                      <a:pt x="10" y="7"/>
                    </a:moveTo>
                    <a:cubicBezTo>
                      <a:pt x="10" y="11"/>
                      <a:pt x="8" y="14"/>
                      <a:pt x="5" y="14"/>
                    </a:cubicBezTo>
                    <a:cubicBezTo>
                      <a:pt x="2" y="14"/>
                      <a:pt x="0" y="11"/>
                      <a:pt x="0" y="7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7"/>
                    </a:cubicBezTo>
                    <a:close/>
                    <a:moveTo>
                      <a:pt x="2" y="7"/>
                    </a:moveTo>
                    <a:cubicBezTo>
                      <a:pt x="2" y="10"/>
                      <a:pt x="3" y="12"/>
                      <a:pt x="5" y="12"/>
                    </a:cubicBezTo>
                    <a:cubicBezTo>
                      <a:pt x="7" y="12"/>
                      <a:pt x="8" y="10"/>
                      <a:pt x="8" y="7"/>
                    </a:cubicBezTo>
                    <a:cubicBezTo>
                      <a:pt x="8" y="3"/>
                      <a:pt x="7" y="1"/>
                      <a:pt x="5" y="1"/>
                    </a:cubicBezTo>
                    <a:cubicBezTo>
                      <a:pt x="3" y="1"/>
                      <a:pt x="2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117"/>
              <p:cNvSpPr>
                <a:spLocks/>
              </p:cNvSpPr>
              <p:nvPr/>
            </p:nvSpPr>
            <p:spPr bwMode="auto">
              <a:xfrm>
                <a:off x="8366125" y="1495425"/>
                <a:ext cx="125412" cy="179387"/>
              </a:xfrm>
              <a:custGeom>
                <a:avLst/>
                <a:gdLst>
                  <a:gd name="T0" fmla="*/ 79 w 79"/>
                  <a:gd name="T1" fmla="*/ 0 h 113"/>
                  <a:gd name="T2" fmla="*/ 79 w 79"/>
                  <a:gd name="T3" fmla="*/ 9 h 113"/>
                  <a:gd name="T4" fmla="*/ 26 w 79"/>
                  <a:gd name="T5" fmla="*/ 113 h 113"/>
                  <a:gd name="T6" fmla="*/ 9 w 79"/>
                  <a:gd name="T7" fmla="*/ 113 h 113"/>
                  <a:gd name="T8" fmla="*/ 61 w 79"/>
                  <a:gd name="T9" fmla="*/ 9 h 113"/>
                  <a:gd name="T10" fmla="*/ 61 w 79"/>
                  <a:gd name="T11" fmla="*/ 9 h 113"/>
                  <a:gd name="T12" fmla="*/ 0 w 79"/>
                  <a:gd name="T13" fmla="*/ 9 h 113"/>
                  <a:gd name="T14" fmla="*/ 0 w 79"/>
                  <a:gd name="T15" fmla="*/ 0 h 113"/>
                  <a:gd name="T16" fmla="*/ 79 w 79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113">
                    <a:moveTo>
                      <a:pt x="79" y="0"/>
                    </a:moveTo>
                    <a:lnTo>
                      <a:pt x="79" y="9"/>
                    </a:lnTo>
                    <a:lnTo>
                      <a:pt x="26" y="113"/>
                    </a:lnTo>
                    <a:lnTo>
                      <a:pt x="9" y="113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118"/>
              <p:cNvSpPr>
                <a:spLocks noEditPoints="1"/>
              </p:cNvSpPr>
              <p:nvPr/>
            </p:nvSpPr>
            <p:spPr bwMode="auto">
              <a:xfrm>
                <a:off x="8518525" y="1495425"/>
                <a:ext cx="123825" cy="193675"/>
              </a:xfrm>
              <a:custGeom>
                <a:avLst/>
                <a:gdLst>
                  <a:gd name="T0" fmla="*/ 9 w 9"/>
                  <a:gd name="T1" fmla="*/ 7 h 14"/>
                  <a:gd name="T2" fmla="*/ 4 w 9"/>
                  <a:gd name="T3" fmla="*/ 14 h 14"/>
                  <a:gd name="T4" fmla="*/ 0 w 9"/>
                  <a:gd name="T5" fmla="*/ 7 h 14"/>
                  <a:gd name="T6" fmla="*/ 4 w 9"/>
                  <a:gd name="T7" fmla="*/ 0 h 14"/>
                  <a:gd name="T8" fmla="*/ 9 w 9"/>
                  <a:gd name="T9" fmla="*/ 7 h 14"/>
                  <a:gd name="T10" fmla="*/ 1 w 9"/>
                  <a:gd name="T11" fmla="*/ 7 h 14"/>
                  <a:gd name="T12" fmla="*/ 4 w 9"/>
                  <a:gd name="T13" fmla="*/ 12 h 14"/>
                  <a:gd name="T14" fmla="*/ 7 w 9"/>
                  <a:gd name="T15" fmla="*/ 7 h 14"/>
                  <a:gd name="T16" fmla="*/ 4 w 9"/>
                  <a:gd name="T17" fmla="*/ 1 h 14"/>
                  <a:gd name="T18" fmla="*/ 1 w 9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4">
                    <a:moveTo>
                      <a:pt x="9" y="7"/>
                    </a:moveTo>
                    <a:cubicBezTo>
                      <a:pt x="9" y="11"/>
                      <a:pt x="7" y="14"/>
                      <a:pt x="4" y="14"/>
                    </a:cubicBezTo>
                    <a:cubicBezTo>
                      <a:pt x="1" y="14"/>
                      <a:pt x="0" y="11"/>
                      <a:pt x="0" y="7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7"/>
                    </a:cubicBezTo>
                    <a:close/>
                    <a:moveTo>
                      <a:pt x="1" y="7"/>
                    </a:moveTo>
                    <a:cubicBezTo>
                      <a:pt x="1" y="10"/>
                      <a:pt x="3" y="12"/>
                      <a:pt x="4" y="12"/>
                    </a:cubicBezTo>
                    <a:cubicBezTo>
                      <a:pt x="6" y="12"/>
                      <a:pt x="7" y="10"/>
                      <a:pt x="7" y="7"/>
                    </a:cubicBezTo>
                    <a:cubicBezTo>
                      <a:pt x="7" y="3"/>
                      <a:pt x="6" y="1"/>
                      <a:pt x="4" y="1"/>
                    </a:cubicBezTo>
                    <a:cubicBezTo>
                      <a:pt x="3" y="1"/>
                      <a:pt x="1" y="3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119"/>
              <p:cNvSpPr>
                <a:spLocks noEditPoints="1"/>
              </p:cNvSpPr>
              <p:nvPr/>
            </p:nvSpPr>
            <p:spPr bwMode="auto">
              <a:xfrm>
                <a:off x="9112250" y="1495425"/>
                <a:ext cx="125412" cy="193675"/>
              </a:xfrm>
              <a:custGeom>
                <a:avLst/>
                <a:gdLst>
                  <a:gd name="T0" fmla="*/ 3 w 9"/>
                  <a:gd name="T1" fmla="*/ 6 h 14"/>
                  <a:gd name="T2" fmla="*/ 0 w 9"/>
                  <a:gd name="T3" fmla="*/ 3 h 14"/>
                  <a:gd name="T4" fmla="*/ 5 w 9"/>
                  <a:gd name="T5" fmla="*/ 0 h 14"/>
                  <a:gd name="T6" fmla="*/ 9 w 9"/>
                  <a:gd name="T7" fmla="*/ 3 h 14"/>
                  <a:gd name="T8" fmla="*/ 6 w 9"/>
                  <a:gd name="T9" fmla="*/ 6 h 14"/>
                  <a:gd name="T10" fmla="*/ 6 w 9"/>
                  <a:gd name="T11" fmla="*/ 6 h 14"/>
                  <a:gd name="T12" fmla="*/ 9 w 9"/>
                  <a:gd name="T13" fmla="*/ 10 h 14"/>
                  <a:gd name="T14" fmla="*/ 5 w 9"/>
                  <a:gd name="T15" fmla="*/ 14 h 14"/>
                  <a:gd name="T16" fmla="*/ 0 w 9"/>
                  <a:gd name="T17" fmla="*/ 10 h 14"/>
                  <a:gd name="T18" fmla="*/ 3 w 9"/>
                  <a:gd name="T19" fmla="*/ 6 h 14"/>
                  <a:gd name="T20" fmla="*/ 7 w 9"/>
                  <a:gd name="T21" fmla="*/ 10 h 14"/>
                  <a:gd name="T22" fmla="*/ 4 w 9"/>
                  <a:gd name="T23" fmla="*/ 7 h 14"/>
                  <a:gd name="T24" fmla="*/ 2 w 9"/>
                  <a:gd name="T25" fmla="*/ 10 h 14"/>
                  <a:gd name="T26" fmla="*/ 5 w 9"/>
                  <a:gd name="T27" fmla="*/ 12 h 14"/>
                  <a:gd name="T28" fmla="*/ 7 w 9"/>
                  <a:gd name="T29" fmla="*/ 10 h 14"/>
                  <a:gd name="T30" fmla="*/ 2 w 9"/>
                  <a:gd name="T31" fmla="*/ 3 h 14"/>
                  <a:gd name="T32" fmla="*/ 5 w 9"/>
                  <a:gd name="T33" fmla="*/ 6 h 14"/>
                  <a:gd name="T34" fmla="*/ 7 w 9"/>
                  <a:gd name="T35" fmla="*/ 3 h 14"/>
                  <a:gd name="T36" fmla="*/ 5 w 9"/>
                  <a:gd name="T37" fmla="*/ 1 h 14"/>
                  <a:gd name="T38" fmla="*/ 2 w 9"/>
                  <a:gd name="T3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14">
                    <a:moveTo>
                      <a:pt x="3" y="6"/>
                    </a:move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3"/>
                    </a:cubicBezTo>
                    <a:cubicBezTo>
                      <a:pt x="9" y="4"/>
                      <a:pt x="8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7"/>
                      <a:pt x="9" y="8"/>
                      <a:pt x="9" y="10"/>
                    </a:cubicBezTo>
                    <a:cubicBezTo>
                      <a:pt x="9" y="12"/>
                      <a:pt x="7" y="14"/>
                      <a:pt x="5" y="14"/>
                    </a:cubicBezTo>
                    <a:cubicBezTo>
                      <a:pt x="2" y="14"/>
                      <a:pt x="0" y="12"/>
                      <a:pt x="0" y="10"/>
                    </a:cubicBezTo>
                    <a:cubicBezTo>
                      <a:pt x="0" y="8"/>
                      <a:pt x="1" y="7"/>
                      <a:pt x="3" y="6"/>
                    </a:cubicBezTo>
                    <a:close/>
                    <a:moveTo>
                      <a:pt x="7" y="10"/>
                    </a:moveTo>
                    <a:cubicBezTo>
                      <a:pt x="7" y="8"/>
                      <a:pt x="6" y="7"/>
                      <a:pt x="4" y="7"/>
                    </a:cubicBezTo>
                    <a:cubicBezTo>
                      <a:pt x="3" y="7"/>
                      <a:pt x="2" y="8"/>
                      <a:pt x="2" y="10"/>
                    </a:cubicBezTo>
                    <a:cubicBezTo>
                      <a:pt x="2" y="11"/>
                      <a:pt x="3" y="12"/>
                      <a:pt x="5" y="12"/>
                    </a:cubicBezTo>
                    <a:cubicBezTo>
                      <a:pt x="6" y="12"/>
                      <a:pt x="7" y="11"/>
                      <a:pt x="7" y="10"/>
                    </a:cubicBezTo>
                    <a:close/>
                    <a:moveTo>
                      <a:pt x="2" y="3"/>
                    </a:moveTo>
                    <a:cubicBezTo>
                      <a:pt x="2" y="4"/>
                      <a:pt x="3" y="5"/>
                      <a:pt x="5" y="6"/>
                    </a:cubicBezTo>
                    <a:cubicBezTo>
                      <a:pt x="6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120"/>
              <p:cNvSpPr>
                <a:spLocks noEditPoints="1"/>
              </p:cNvSpPr>
              <p:nvPr/>
            </p:nvSpPr>
            <p:spPr bwMode="auto">
              <a:xfrm>
                <a:off x="9264650" y="1495425"/>
                <a:ext cx="123825" cy="193675"/>
              </a:xfrm>
              <a:custGeom>
                <a:avLst/>
                <a:gdLst>
                  <a:gd name="T0" fmla="*/ 9 w 9"/>
                  <a:gd name="T1" fmla="*/ 6 h 14"/>
                  <a:gd name="T2" fmla="*/ 4 w 9"/>
                  <a:gd name="T3" fmla="*/ 14 h 14"/>
                  <a:gd name="T4" fmla="*/ 0 w 9"/>
                  <a:gd name="T5" fmla="*/ 7 h 14"/>
                  <a:gd name="T6" fmla="*/ 4 w 9"/>
                  <a:gd name="T7" fmla="*/ 0 h 14"/>
                  <a:gd name="T8" fmla="*/ 9 w 9"/>
                  <a:gd name="T9" fmla="*/ 6 h 14"/>
                  <a:gd name="T10" fmla="*/ 2 w 9"/>
                  <a:gd name="T11" fmla="*/ 7 h 14"/>
                  <a:gd name="T12" fmla="*/ 4 w 9"/>
                  <a:gd name="T13" fmla="*/ 12 h 14"/>
                  <a:gd name="T14" fmla="*/ 7 w 9"/>
                  <a:gd name="T15" fmla="*/ 7 h 14"/>
                  <a:gd name="T16" fmla="*/ 4 w 9"/>
                  <a:gd name="T17" fmla="*/ 1 h 14"/>
                  <a:gd name="T18" fmla="*/ 2 w 9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4">
                    <a:moveTo>
                      <a:pt x="9" y="6"/>
                    </a:moveTo>
                    <a:cubicBezTo>
                      <a:pt x="9" y="11"/>
                      <a:pt x="7" y="14"/>
                      <a:pt x="4" y="14"/>
                    </a:cubicBezTo>
                    <a:cubicBezTo>
                      <a:pt x="2" y="14"/>
                      <a:pt x="0" y="11"/>
                      <a:pt x="0" y="7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6"/>
                    </a:cubicBezTo>
                    <a:close/>
                    <a:moveTo>
                      <a:pt x="2" y="7"/>
                    </a:moveTo>
                    <a:cubicBezTo>
                      <a:pt x="2" y="10"/>
                      <a:pt x="3" y="12"/>
                      <a:pt x="4" y="12"/>
                    </a:cubicBezTo>
                    <a:cubicBezTo>
                      <a:pt x="6" y="12"/>
                      <a:pt x="7" y="10"/>
                      <a:pt x="7" y="7"/>
                    </a:cubicBezTo>
                    <a:cubicBezTo>
                      <a:pt x="7" y="3"/>
                      <a:pt x="6" y="1"/>
                      <a:pt x="4" y="1"/>
                    </a:cubicBezTo>
                    <a:cubicBezTo>
                      <a:pt x="3" y="1"/>
                      <a:pt x="2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121"/>
              <p:cNvSpPr>
                <a:spLocks noEditPoints="1"/>
              </p:cNvSpPr>
              <p:nvPr/>
            </p:nvSpPr>
            <p:spPr bwMode="auto">
              <a:xfrm>
                <a:off x="9666288" y="1730375"/>
                <a:ext cx="138112" cy="193675"/>
              </a:xfrm>
              <a:custGeom>
                <a:avLst/>
                <a:gdLst>
                  <a:gd name="T0" fmla="*/ 2 w 10"/>
                  <a:gd name="T1" fmla="*/ 12 h 14"/>
                  <a:gd name="T2" fmla="*/ 3 w 10"/>
                  <a:gd name="T3" fmla="*/ 12 h 14"/>
                  <a:gd name="T4" fmla="*/ 6 w 10"/>
                  <a:gd name="T5" fmla="*/ 11 h 14"/>
                  <a:gd name="T6" fmla="*/ 8 w 10"/>
                  <a:gd name="T7" fmla="*/ 7 h 14"/>
                  <a:gd name="T8" fmla="*/ 8 w 10"/>
                  <a:gd name="T9" fmla="*/ 7 h 14"/>
                  <a:gd name="T10" fmla="*/ 4 w 10"/>
                  <a:gd name="T11" fmla="*/ 9 h 14"/>
                  <a:gd name="T12" fmla="*/ 0 w 10"/>
                  <a:gd name="T13" fmla="*/ 5 h 14"/>
                  <a:gd name="T14" fmla="*/ 5 w 10"/>
                  <a:gd name="T15" fmla="*/ 0 h 14"/>
                  <a:gd name="T16" fmla="*/ 10 w 10"/>
                  <a:gd name="T17" fmla="*/ 5 h 14"/>
                  <a:gd name="T18" fmla="*/ 7 w 10"/>
                  <a:gd name="T19" fmla="*/ 12 h 14"/>
                  <a:gd name="T20" fmla="*/ 3 w 10"/>
                  <a:gd name="T21" fmla="*/ 14 h 14"/>
                  <a:gd name="T22" fmla="*/ 2 w 10"/>
                  <a:gd name="T23" fmla="*/ 14 h 14"/>
                  <a:gd name="T24" fmla="*/ 2 w 10"/>
                  <a:gd name="T25" fmla="*/ 12 h 14"/>
                  <a:gd name="T26" fmla="*/ 5 w 10"/>
                  <a:gd name="T27" fmla="*/ 1 h 14"/>
                  <a:gd name="T28" fmla="*/ 2 w 10"/>
                  <a:gd name="T29" fmla="*/ 4 h 14"/>
                  <a:gd name="T30" fmla="*/ 5 w 10"/>
                  <a:gd name="T31" fmla="*/ 7 h 14"/>
                  <a:gd name="T32" fmla="*/ 7 w 10"/>
                  <a:gd name="T33" fmla="*/ 6 h 14"/>
                  <a:gd name="T34" fmla="*/ 8 w 10"/>
                  <a:gd name="T35" fmla="*/ 5 h 14"/>
                  <a:gd name="T36" fmla="*/ 5 w 10"/>
                  <a:gd name="T3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2" y="12"/>
                    </a:moveTo>
                    <a:cubicBezTo>
                      <a:pt x="2" y="12"/>
                      <a:pt x="2" y="12"/>
                      <a:pt x="3" y="12"/>
                    </a:cubicBezTo>
                    <a:cubicBezTo>
                      <a:pt x="4" y="12"/>
                      <a:pt x="5" y="12"/>
                      <a:pt x="6" y="11"/>
                    </a:cubicBezTo>
                    <a:cubicBezTo>
                      <a:pt x="7" y="10"/>
                      <a:pt x="7" y="9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6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8"/>
                      <a:pt x="9" y="10"/>
                      <a:pt x="7" y="12"/>
                    </a:cubicBezTo>
                    <a:cubicBezTo>
                      <a:pt x="6" y="13"/>
                      <a:pt x="5" y="13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lnTo>
                      <a:pt x="2" y="12"/>
                    </a:lnTo>
                    <a:close/>
                    <a:moveTo>
                      <a:pt x="5" y="1"/>
                    </a:moveTo>
                    <a:cubicBezTo>
                      <a:pt x="3" y="1"/>
                      <a:pt x="2" y="2"/>
                      <a:pt x="2" y="4"/>
                    </a:cubicBezTo>
                    <a:cubicBezTo>
                      <a:pt x="2" y="6"/>
                      <a:pt x="3" y="7"/>
                      <a:pt x="5" y="7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8" y="3"/>
                      <a:pt x="7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22"/>
              <p:cNvSpPr>
                <a:spLocks noEditPoints="1"/>
              </p:cNvSpPr>
              <p:nvPr/>
            </p:nvSpPr>
            <p:spPr bwMode="auto">
              <a:xfrm>
                <a:off x="9817100" y="1730375"/>
                <a:ext cx="125412" cy="193675"/>
              </a:xfrm>
              <a:custGeom>
                <a:avLst/>
                <a:gdLst>
                  <a:gd name="T0" fmla="*/ 9 w 9"/>
                  <a:gd name="T1" fmla="*/ 7 h 14"/>
                  <a:gd name="T2" fmla="*/ 5 w 9"/>
                  <a:gd name="T3" fmla="*/ 14 h 14"/>
                  <a:gd name="T4" fmla="*/ 0 w 9"/>
                  <a:gd name="T5" fmla="*/ 7 h 14"/>
                  <a:gd name="T6" fmla="*/ 5 w 9"/>
                  <a:gd name="T7" fmla="*/ 0 h 14"/>
                  <a:gd name="T8" fmla="*/ 9 w 9"/>
                  <a:gd name="T9" fmla="*/ 7 h 14"/>
                  <a:gd name="T10" fmla="*/ 2 w 9"/>
                  <a:gd name="T11" fmla="*/ 7 h 14"/>
                  <a:gd name="T12" fmla="*/ 5 w 9"/>
                  <a:gd name="T13" fmla="*/ 12 h 14"/>
                  <a:gd name="T14" fmla="*/ 7 w 9"/>
                  <a:gd name="T15" fmla="*/ 7 h 14"/>
                  <a:gd name="T16" fmla="*/ 5 w 9"/>
                  <a:gd name="T17" fmla="*/ 1 h 14"/>
                  <a:gd name="T18" fmla="*/ 2 w 9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4">
                    <a:moveTo>
                      <a:pt x="9" y="7"/>
                    </a:moveTo>
                    <a:cubicBezTo>
                      <a:pt x="9" y="11"/>
                      <a:pt x="8" y="14"/>
                      <a:pt x="5" y="14"/>
                    </a:cubicBezTo>
                    <a:cubicBezTo>
                      <a:pt x="2" y="14"/>
                      <a:pt x="0" y="11"/>
                      <a:pt x="0" y="7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9" y="2"/>
                      <a:pt x="9" y="7"/>
                    </a:cubicBezTo>
                    <a:close/>
                    <a:moveTo>
                      <a:pt x="2" y="7"/>
                    </a:moveTo>
                    <a:cubicBezTo>
                      <a:pt x="2" y="10"/>
                      <a:pt x="3" y="12"/>
                      <a:pt x="5" y="12"/>
                    </a:cubicBezTo>
                    <a:cubicBezTo>
                      <a:pt x="7" y="12"/>
                      <a:pt x="7" y="10"/>
                      <a:pt x="7" y="7"/>
                    </a:cubicBezTo>
                    <a:cubicBezTo>
                      <a:pt x="7" y="3"/>
                      <a:pt x="7" y="1"/>
                      <a:pt x="5" y="1"/>
                    </a:cubicBezTo>
                    <a:cubicBezTo>
                      <a:pt x="3" y="1"/>
                      <a:pt x="2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23"/>
              <p:cNvSpPr>
                <a:spLocks/>
              </p:cNvSpPr>
              <p:nvPr/>
            </p:nvSpPr>
            <p:spPr bwMode="auto">
              <a:xfrm>
                <a:off x="10025063" y="2187575"/>
                <a:ext cx="68262" cy="179387"/>
              </a:xfrm>
              <a:custGeom>
                <a:avLst/>
                <a:gdLst>
                  <a:gd name="T0" fmla="*/ 26 w 43"/>
                  <a:gd name="T1" fmla="*/ 9 h 113"/>
                  <a:gd name="T2" fmla="*/ 26 w 43"/>
                  <a:gd name="T3" fmla="*/ 9 h 113"/>
                  <a:gd name="T4" fmla="*/ 9 w 43"/>
                  <a:gd name="T5" fmla="*/ 26 h 113"/>
                  <a:gd name="T6" fmla="*/ 0 w 43"/>
                  <a:gd name="T7" fmla="*/ 9 h 113"/>
                  <a:gd name="T8" fmla="*/ 26 w 43"/>
                  <a:gd name="T9" fmla="*/ 0 h 113"/>
                  <a:gd name="T10" fmla="*/ 43 w 43"/>
                  <a:gd name="T11" fmla="*/ 0 h 113"/>
                  <a:gd name="T12" fmla="*/ 43 w 43"/>
                  <a:gd name="T13" fmla="*/ 113 h 113"/>
                  <a:gd name="T14" fmla="*/ 26 w 43"/>
                  <a:gd name="T15" fmla="*/ 113 h 113"/>
                  <a:gd name="T16" fmla="*/ 26 w 43"/>
                  <a:gd name="T17" fmla="*/ 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13">
                    <a:moveTo>
                      <a:pt x="26" y="9"/>
                    </a:moveTo>
                    <a:lnTo>
                      <a:pt x="26" y="9"/>
                    </a:lnTo>
                    <a:lnTo>
                      <a:pt x="9" y="26"/>
                    </a:lnTo>
                    <a:lnTo>
                      <a:pt x="0" y="9"/>
                    </a:lnTo>
                    <a:lnTo>
                      <a:pt x="26" y="0"/>
                    </a:lnTo>
                    <a:lnTo>
                      <a:pt x="43" y="0"/>
                    </a:lnTo>
                    <a:lnTo>
                      <a:pt x="43" y="113"/>
                    </a:lnTo>
                    <a:lnTo>
                      <a:pt x="26" y="113"/>
                    </a:lnTo>
                    <a:lnTo>
                      <a:pt x="26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24"/>
              <p:cNvSpPr>
                <a:spLocks noEditPoints="1"/>
              </p:cNvSpPr>
              <p:nvPr/>
            </p:nvSpPr>
            <p:spPr bwMode="auto">
              <a:xfrm>
                <a:off x="10163175" y="2173288"/>
                <a:ext cx="123825" cy="193675"/>
              </a:xfrm>
              <a:custGeom>
                <a:avLst/>
                <a:gdLst>
                  <a:gd name="T0" fmla="*/ 9 w 9"/>
                  <a:gd name="T1" fmla="*/ 7 h 14"/>
                  <a:gd name="T2" fmla="*/ 4 w 9"/>
                  <a:gd name="T3" fmla="*/ 14 h 14"/>
                  <a:gd name="T4" fmla="*/ 0 w 9"/>
                  <a:gd name="T5" fmla="*/ 7 h 14"/>
                  <a:gd name="T6" fmla="*/ 5 w 9"/>
                  <a:gd name="T7" fmla="*/ 0 h 14"/>
                  <a:gd name="T8" fmla="*/ 9 w 9"/>
                  <a:gd name="T9" fmla="*/ 7 h 14"/>
                  <a:gd name="T10" fmla="*/ 2 w 9"/>
                  <a:gd name="T11" fmla="*/ 7 h 14"/>
                  <a:gd name="T12" fmla="*/ 4 w 9"/>
                  <a:gd name="T13" fmla="*/ 13 h 14"/>
                  <a:gd name="T14" fmla="*/ 7 w 9"/>
                  <a:gd name="T15" fmla="*/ 7 h 14"/>
                  <a:gd name="T16" fmla="*/ 4 w 9"/>
                  <a:gd name="T17" fmla="*/ 2 h 14"/>
                  <a:gd name="T18" fmla="*/ 2 w 9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4">
                    <a:moveTo>
                      <a:pt x="9" y="7"/>
                    </a:moveTo>
                    <a:cubicBezTo>
                      <a:pt x="9" y="12"/>
                      <a:pt x="7" y="14"/>
                      <a:pt x="4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7" y="0"/>
                      <a:pt x="9" y="3"/>
                      <a:pt x="9" y="7"/>
                    </a:cubicBezTo>
                    <a:close/>
                    <a:moveTo>
                      <a:pt x="2" y="7"/>
                    </a:moveTo>
                    <a:cubicBezTo>
                      <a:pt x="2" y="11"/>
                      <a:pt x="3" y="13"/>
                      <a:pt x="4" y="13"/>
                    </a:cubicBezTo>
                    <a:cubicBezTo>
                      <a:pt x="6" y="13"/>
                      <a:pt x="7" y="11"/>
                      <a:pt x="7" y="7"/>
                    </a:cubicBezTo>
                    <a:cubicBezTo>
                      <a:pt x="7" y="4"/>
                      <a:pt x="6" y="2"/>
                      <a:pt x="4" y="2"/>
                    </a:cubicBezTo>
                    <a:cubicBezTo>
                      <a:pt x="3" y="2"/>
                      <a:pt x="2" y="4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125"/>
              <p:cNvSpPr>
                <a:spLocks noEditPoints="1"/>
              </p:cNvSpPr>
              <p:nvPr/>
            </p:nvSpPr>
            <p:spPr bwMode="auto">
              <a:xfrm>
                <a:off x="10315575" y="2173288"/>
                <a:ext cx="123825" cy="193675"/>
              </a:xfrm>
              <a:custGeom>
                <a:avLst/>
                <a:gdLst>
                  <a:gd name="T0" fmla="*/ 9 w 9"/>
                  <a:gd name="T1" fmla="*/ 7 h 14"/>
                  <a:gd name="T2" fmla="*/ 4 w 9"/>
                  <a:gd name="T3" fmla="*/ 14 h 14"/>
                  <a:gd name="T4" fmla="*/ 0 w 9"/>
                  <a:gd name="T5" fmla="*/ 7 h 14"/>
                  <a:gd name="T6" fmla="*/ 4 w 9"/>
                  <a:gd name="T7" fmla="*/ 0 h 14"/>
                  <a:gd name="T8" fmla="*/ 9 w 9"/>
                  <a:gd name="T9" fmla="*/ 7 h 14"/>
                  <a:gd name="T10" fmla="*/ 1 w 9"/>
                  <a:gd name="T11" fmla="*/ 7 h 14"/>
                  <a:gd name="T12" fmla="*/ 4 w 9"/>
                  <a:gd name="T13" fmla="*/ 13 h 14"/>
                  <a:gd name="T14" fmla="*/ 7 w 9"/>
                  <a:gd name="T15" fmla="*/ 7 h 14"/>
                  <a:gd name="T16" fmla="*/ 4 w 9"/>
                  <a:gd name="T17" fmla="*/ 2 h 14"/>
                  <a:gd name="T18" fmla="*/ 1 w 9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4">
                    <a:moveTo>
                      <a:pt x="9" y="7"/>
                    </a:moveTo>
                    <a:cubicBezTo>
                      <a:pt x="9" y="12"/>
                      <a:pt x="7" y="14"/>
                      <a:pt x="4" y="14"/>
                    </a:cubicBezTo>
                    <a:cubicBezTo>
                      <a:pt x="1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7" y="0"/>
                      <a:pt x="9" y="3"/>
                      <a:pt x="9" y="7"/>
                    </a:cubicBezTo>
                    <a:close/>
                    <a:moveTo>
                      <a:pt x="1" y="7"/>
                    </a:moveTo>
                    <a:cubicBezTo>
                      <a:pt x="1" y="11"/>
                      <a:pt x="3" y="13"/>
                      <a:pt x="4" y="13"/>
                    </a:cubicBezTo>
                    <a:cubicBezTo>
                      <a:pt x="6" y="13"/>
                      <a:pt x="7" y="11"/>
                      <a:pt x="7" y="7"/>
                    </a:cubicBezTo>
                    <a:cubicBezTo>
                      <a:pt x="7" y="4"/>
                      <a:pt x="6" y="2"/>
                      <a:pt x="4" y="2"/>
                    </a:cubicBezTo>
                    <a:cubicBezTo>
                      <a:pt x="3" y="2"/>
                      <a:pt x="1" y="4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26"/>
              <p:cNvSpPr>
                <a:spLocks/>
              </p:cNvSpPr>
              <p:nvPr/>
            </p:nvSpPr>
            <p:spPr bwMode="auto">
              <a:xfrm>
                <a:off x="10342563" y="2727325"/>
                <a:ext cx="69850" cy="193675"/>
              </a:xfrm>
              <a:custGeom>
                <a:avLst/>
                <a:gdLst>
                  <a:gd name="T0" fmla="*/ 26 w 44"/>
                  <a:gd name="T1" fmla="*/ 17 h 122"/>
                  <a:gd name="T2" fmla="*/ 26 w 44"/>
                  <a:gd name="T3" fmla="*/ 17 h 122"/>
                  <a:gd name="T4" fmla="*/ 0 w 44"/>
                  <a:gd name="T5" fmla="*/ 26 h 122"/>
                  <a:gd name="T6" fmla="*/ 0 w 44"/>
                  <a:gd name="T7" fmla="*/ 17 h 122"/>
                  <a:gd name="T8" fmla="*/ 26 w 44"/>
                  <a:gd name="T9" fmla="*/ 0 h 122"/>
                  <a:gd name="T10" fmla="*/ 44 w 44"/>
                  <a:gd name="T11" fmla="*/ 0 h 122"/>
                  <a:gd name="T12" fmla="*/ 44 w 44"/>
                  <a:gd name="T13" fmla="*/ 122 h 122"/>
                  <a:gd name="T14" fmla="*/ 26 w 44"/>
                  <a:gd name="T15" fmla="*/ 122 h 122"/>
                  <a:gd name="T16" fmla="*/ 26 w 44"/>
                  <a:gd name="T17" fmla="*/ 1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22">
                    <a:moveTo>
                      <a:pt x="26" y="17"/>
                    </a:moveTo>
                    <a:lnTo>
                      <a:pt x="26" y="17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44" y="0"/>
                    </a:lnTo>
                    <a:lnTo>
                      <a:pt x="44" y="122"/>
                    </a:lnTo>
                    <a:lnTo>
                      <a:pt x="26" y="122"/>
                    </a:lnTo>
                    <a:lnTo>
                      <a:pt x="26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127"/>
              <p:cNvSpPr>
                <a:spLocks/>
              </p:cNvSpPr>
              <p:nvPr/>
            </p:nvSpPr>
            <p:spPr bwMode="auto">
              <a:xfrm>
                <a:off x="10494963" y="2727325"/>
                <a:ext cx="55562" cy="193675"/>
              </a:xfrm>
              <a:custGeom>
                <a:avLst/>
                <a:gdLst>
                  <a:gd name="T0" fmla="*/ 26 w 35"/>
                  <a:gd name="T1" fmla="*/ 17 h 122"/>
                  <a:gd name="T2" fmla="*/ 26 w 35"/>
                  <a:gd name="T3" fmla="*/ 17 h 122"/>
                  <a:gd name="T4" fmla="*/ 0 w 35"/>
                  <a:gd name="T5" fmla="*/ 26 h 122"/>
                  <a:gd name="T6" fmla="*/ 0 w 35"/>
                  <a:gd name="T7" fmla="*/ 17 h 122"/>
                  <a:gd name="T8" fmla="*/ 26 w 35"/>
                  <a:gd name="T9" fmla="*/ 0 h 122"/>
                  <a:gd name="T10" fmla="*/ 35 w 35"/>
                  <a:gd name="T11" fmla="*/ 0 h 122"/>
                  <a:gd name="T12" fmla="*/ 35 w 35"/>
                  <a:gd name="T13" fmla="*/ 122 h 122"/>
                  <a:gd name="T14" fmla="*/ 26 w 35"/>
                  <a:gd name="T15" fmla="*/ 122 h 122"/>
                  <a:gd name="T16" fmla="*/ 26 w 35"/>
                  <a:gd name="T17" fmla="*/ 1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22">
                    <a:moveTo>
                      <a:pt x="26" y="17"/>
                    </a:moveTo>
                    <a:lnTo>
                      <a:pt x="26" y="17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35" y="122"/>
                    </a:lnTo>
                    <a:lnTo>
                      <a:pt x="26" y="122"/>
                    </a:lnTo>
                    <a:lnTo>
                      <a:pt x="26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128"/>
              <p:cNvSpPr>
                <a:spLocks noEditPoints="1"/>
              </p:cNvSpPr>
              <p:nvPr/>
            </p:nvSpPr>
            <p:spPr bwMode="auto">
              <a:xfrm>
                <a:off x="10618788" y="2727325"/>
                <a:ext cx="125412" cy="193675"/>
              </a:xfrm>
              <a:custGeom>
                <a:avLst/>
                <a:gdLst>
                  <a:gd name="T0" fmla="*/ 9 w 9"/>
                  <a:gd name="T1" fmla="*/ 7 h 14"/>
                  <a:gd name="T2" fmla="*/ 5 w 9"/>
                  <a:gd name="T3" fmla="*/ 14 h 14"/>
                  <a:gd name="T4" fmla="*/ 0 w 9"/>
                  <a:gd name="T5" fmla="*/ 7 h 14"/>
                  <a:gd name="T6" fmla="*/ 5 w 9"/>
                  <a:gd name="T7" fmla="*/ 0 h 14"/>
                  <a:gd name="T8" fmla="*/ 9 w 9"/>
                  <a:gd name="T9" fmla="*/ 7 h 14"/>
                  <a:gd name="T10" fmla="*/ 2 w 9"/>
                  <a:gd name="T11" fmla="*/ 7 h 14"/>
                  <a:gd name="T12" fmla="*/ 5 w 9"/>
                  <a:gd name="T13" fmla="*/ 13 h 14"/>
                  <a:gd name="T14" fmla="*/ 8 w 9"/>
                  <a:gd name="T15" fmla="*/ 7 h 14"/>
                  <a:gd name="T16" fmla="*/ 5 w 9"/>
                  <a:gd name="T17" fmla="*/ 2 h 14"/>
                  <a:gd name="T18" fmla="*/ 2 w 9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4">
                    <a:moveTo>
                      <a:pt x="9" y="7"/>
                    </a:moveTo>
                    <a:cubicBezTo>
                      <a:pt x="9" y="12"/>
                      <a:pt x="8" y="14"/>
                      <a:pt x="5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9" y="3"/>
                      <a:pt x="9" y="7"/>
                    </a:cubicBezTo>
                    <a:close/>
                    <a:moveTo>
                      <a:pt x="2" y="7"/>
                    </a:moveTo>
                    <a:cubicBezTo>
                      <a:pt x="2" y="11"/>
                      <a:pt x="3" y="13"/>
                      <a:pt x="5" y="13"/>
                    </a:cubicBezTo>
                    <a:cubicBezTo>
                      <a:pt x="7" y="13"/>
                      <a:pt x="8" y="11"/>
                      <a:pt x="8" y="7"/>
                    </a:cubicBezTo>
                    <a:cubicBezTo>
                      <a:pt x="8" y="4"/>
                      <a:pt x="7" y="2"/>
                      <a:pt x="5" y="2"/>
                    </a:cubicBezTo>
                    <a:cubicBezTo>
                      <a:pt x="3" y="2"/>
                      <a:pt x="2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129"/>
              <p:cNvSpPr>
                <a:spLocks/>
              </p:cNvSpPr>
              <p:nvPr/>
            </p:nvSpPr>
            <p:spPr bwMode="auto">
              <a:xfrm>
                <a:off x="10480675" y="3349625"/>
                <a:ext cx="55562" cy="180975"/>
              </a:xfrm>
              <a:custGeom>
                <a:avLst/>
                <a:gdLst>
                  <a:gd name="T0" fmla="*/ 18 w 35"/>
                  <a:gd name="T1" fmla="*/ 9 h 114"/>
                  <a:gd name="T2" fmla="*/ 18 w 35"/>
                  <a:gd name="T3" fmla="*/ 9 h 114"/>
                  <a:gd name="T4" fmla="*/ 0 w 35"/>
                  <a:gd name="T5" fmla="*/ 27 h 114"/>
                  <a:gd name="T6" fmla="*/ 0 w 35"/>
                  <a:gd name="T7" fmla="*/ 9 h 114"/>
                  <a:gd name="T8" fmla="*/ 26 w 35"/>
                  <a:gd name="T9" fmla="*/ 0 h 114"/>
                  <a:gd name="T10" fmla="*/ 35 w 35"/>
                  <a:gd name="T11" fmla="*/ 0 h 114"/>
                  <a:gd name="T12" fmla="*/ 35 w 35"/>
                  <a:gd name="T13" fmla="*/ 114 h 114"/>
                  <a:gd name="T14" fmla="*/ 18 w 35"/>
                  <a:gd name="T15" fmla="*/ 114 h 114"/>
                  <a:gd name="T16" fmla="*/ 18 w 35"/>
                  <a:gd name="T17" fmla="*/ 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14">
                    <a:moveTo>
                      <a:pt x="18" y="9"/>
                    </a:moveTo>
                    <a:lnTo>
                      <a:pt x="18" y="9"/>
                    </a:lnTo>
                    <a:lnTo>
                      <a:pt x="0" y="27"/>
                    </a:lnTo>
                    <a:lnTo>
                      <a:pt x="0" y="9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35" y="114"/>
                    </a:lnTo>
                    <a:lnTo>
                      <a:pt x="18" y="114"/>
                    </a:lnTo>
                    <a:lnTo>
                      <a:pt x="18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130"/>
              <p:cNvSpPr>
                <a:spLocks/>
              </p:cNvSpPr>
              <p:nvPr/>
            </p:nvSpPr>
            <p:spPr bwMode="auto">
              <a:xfrm>
                <a:off x="10604500" y="3336925"/>
                <a:ext cx="125412" cy="193675"/>
              </a:xfrm>
              <a:custGeom>
                <a:avLst/>
                <a:gdLst>
                  <a:gd name="T0" fmla="*/ 0 w 9"/>
                  <a:gd name="T1" fmla="*/ 14 h 14"/>
                  <a:gd name="T2" fmla="*/ 0 w 9"/>
                  <a:gd name="T3" fmla="*/ 13 h 14"/>
                  <a:gd name="T4" fmla="*/ 2 w 9"/>
                  <a:gd name="T5" fmla="*/ 12 h 14"/>
                  <a:gd name="T6" fmla="*/ 7 w 9"/>
                  <a:gd name="T7" fmla="*/ 5 h 14"/>
                  <a:gd name="T8" fmla="*/ 4 w 9"/>
                  <a:gd name="T9" fmla="*/ 2 h 14"/>
                  <a:gd name="T10" fmla="*/ 1 w 9"/>
                  <a:gd name="T11" fmla="*/ 3 h 14"/>
                  <a:gd name="T12" fmla="*/ 1 w 9"/>
                  <a:gd name="T13" fmla="*/ 2 h 14"/>
                  <a:gd name="T14" fmla="*/ 4 w 9"/>
                  <a:gd name="T15" fmla="*/ 0 h 14"/>
                  <a:gd name="T16" fmla="*/ 9 w 9"/>
                  <a:gd name="T17" fmla="*/ 4 h 14"/>
                  <a:gd name="T18" fmla="*/ 4 w 9"/>
                  <a:gd name="T19" fmla="*/ 12 h 14"/>
                  <a:gd name="T20" fmla="*/ 3 w 9"/>
                  <a:gd name="T21" fmla="*/ 13 h 14"/>
                  <a:gd name="T22" fmla="*/ 3 w 9"/>
                  <a:gd name="T23" fmla="*/ 13 h 14"/>
                  <a:gd name="T24" fmla="*/ 9 w 9"/>
                  <a:gd name="T25" fmla="*/ 13 h 14"/>
                  <a:gd name="T26" fmla="*/ 9 w 9"/>
                  <a:gd name="T27" fmla="*/ 14 h 14"/>
                  <a:gd name="T28" fmla="*/ 0 w 9"/>
                  <a:gd name="T2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4">
                    <a:moveTo>
                      <a:pt x="0" y="14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5" y="8"/>
                      <a:pt x="7" y="7"/>
                      <a:pt x="7" y="5"/>
                    </a:cubicBezTo>
                    <a:cubicBezTo>
                      <a:pt x="7" y="3"/>
                      <a:pt x="6" y="2"/>
                      <a:pt x="4" y="2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131"/>
              <p:cNvSpPr>
                <a:spLocks noEditPoints="1"/>
              </p:cNvSpPr>
              <p:nvPr/>
            </p:nvSpPr>
            <p:spPr bwMode="auto">
              <a:xfrm>
                <a:off x="10756900" y="3336925"/>
                <a:ext cx="125412" cy="193675"/>
              </a:xfrm>
              <a:custGeom>
                <a:avLst/>
                <a:gdLst>
                  <a:gd name="T0" fmla="*/ 9 w 9"/>
                  <a:gd name="T1" fmla="*/ 7 h 14"/>
                  <a:gd name="T2" fmla="*/ 4 w 9"/>
                  <a:gd name="T3" fmla="*/ 14 h 14"/>
                  <a:gd name="T4" fmla="*/ 0 w 9"/>
                  <a:gd name="T5" fmla="*/ 7 h 14"/>
                  <a:gd name="T6" fmla="*/ 5 w 9"/>
                  <a:gd name="T7" fmla="*/ 0 h 14"/>
                  <a:gd name="T8" fmla="*/ 9 w 9"/>
                  <a:gd name="T9" fmla="*/ 7 h 14"/>
                  <a:gd name="T10" fmla="*/ 2 w 9"/>
                  <a:gd name="T11" fmla="*/ 7 h 14"/>
                  <a:gd name="T12" fmla="*/ 4 w 9"/>
                  <a:gd name="T13" fmla="*/ 13 h 14"/>
                  <a:gd name="T14" fmla="*/ 7 w 9"/>
                  <a:gd name="T15" fmla="*/ 7 h 14"/>
                  <a:gd name="T16" fmla="*/ 4 w 9"/>
                  <a:gd name="T17" fmla="*/ 2 h 14"/>
                  <a:gd name="T18" fmla="*/ 2 w 9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4">
                    <a:moveTo>
                      <a:pt x="9" y="7"/>
                    </a:moveTo>
                    <a:cubicBezTo>
                      <a:pt x="9" y="12"/>
                      <a:pt x="7" y="14"/>
                      <a:pt x="4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7" y="0"/>
                      <a:pt x="9" y="3"/>
                      <a:pt x="9" y="7"/>
                    </a:cubicBezTo>
                    <a:close/>
                    <a:moveTo>
                      <a:pt x="2" y="7"/>
                    </a:moveTo>
                    <a:cubicBezTo>
                      <a:pt x="2" y="11"/>
                      <a:pt x="3" y="13"/>
                      <a:pt x="4" y="13"/>
                    </a:cubicBezTo>
                    <a:cubicBezTo>
                      <a:pt x="6" y="13"/>
                      <a:pt x="7" y="11"/>
                      <a:pt x="7" y="7"/>
                    </a:cubicBezTo>
                    <a:cubicBezTo>
                      <a:pt x="7" y="4"/>
                      <a:pt x="6" y="2"/>
                      <a:pt x="4" y="2"/>
                    </a:cubicBezTo>
                    <a:cubicBezTo>
                      <a:pt x="3" y="2"/>
                      <a:pt x="2" y="4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132"/>
              <p:cNvSpPr>
                <a:spLocks/>
              </p:cNvSpPr>
              <p:nvPr/>
            </p:nvSpPr>
            <p:spPr bwMode="auto">
              <a:xfrm>
                <a:off x="10342563" y="4056062"/>
                <a:ext cx="69850" cy="180975"/>
              </a:xfrm>
              <a:custGeom>
                <a:avLst/>
                <a:gdLst>
                  <a:gd name="T0" fmla="*/ 26 w 44"/>
                  <a:gd name="T1" fmla="*/ 9 h 114"/>
                  <a:gd name="T2" fmla="*/ 26 w 44"/>
                  <a:gd name="T3" fmla="*/ 9 h 114"/>
                  <a:gd name="T4" fmla="*/ 0 w 44"/>
                  <a:gd name="T5" fmla="*/ 26 h 114"/>
                  <a:gd name="T6" fmla="*/ 0 w 44"/>
                  <a:gd name="T7" fmla="*/ 9 h 114"/>
                  <a:gd name="T8" fmla="*/ 26 w 44"/>
                  <a:gd name="T9" fmla="*/ 0 h 114"/>
                  <a:gd name="T10" fmla="*/ 44 w 44"/>
                  <a:gd name="T11" fmla="*/ 0 h 114"/>
                  <a:gd name="T12" fmla="*/ 44 w 44"/>
                  <a:gd name="T13" fmla="*/ 114 h 114"/>
                  <a:gd name="T14" fmla="*/ 26 w 44"/>
                  <a:gd name="T15" fmla="*/ 114 h 114"/>
                  <a:gd name="T16" fmla="*/ 26 w 44"/>
                  <a:gd name="T17" fmla="*/ 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14">
                    <a:moveTo>
                      <a:pt x="26" y="9"/>
                    </a:moveTo>
                    <a:lnTo>
                      <a:pt x="26" y="9"/>
                    </a:lnTo>
                    <a:lnTo>
                      <a:pt x="0" y="26"/>
                    </a:lnTo>
                    <a:lnTo>
                      <a:pt x="0" y="9"/>
                    </a:lnTo>
                    <a:lnTo>
                      <a:pt x="26" y="0"/>
                    </a:lnTo>
                    <a:lnTo>
                      <a:pt x="44" y="0"/>
                    </a:lnTo>
                    <a:lnTo>
                      <a:pt x="44" y="114"/>
                    </a:lnTo>
                    <a:lnTo>
                      <a:pt x="26" y="114"/>
                    </a:lnTo>
                    <a:lnTo>
                      <a:pt x="26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133"/>
              <p:cNvSpPr>
                <a:spLocks/>
              </p:cNvSpPr>
              <p:nvPr/>
            </p:nvSpPr>
            <p:spPr bwMode="auto">
              <a:xfrm>
                <a:off x="10480675" y="4041775"/>
                <a:ext cx="111125" cy="195262"/>
              </a:xfrm>
              <a:custGeom>
                <a:avLst/>
                <a:gdLst>
                  <a:gd name="T0" fmla="*/ 0 w 8"/>
                  <a:gd name="T1" fmla="*/ 12 h 14"/>
                  <a:gd name="T2" fmla="*/ 3 w 8"/>
                  <a:gd name="T3" fmla="*/ 13 h 14"/>
                  <a:gd name="T4" fmla="*/ 6 w 8"/>
                  <a:gd name="T5" fmla="*/ 10 h 14"/>
                  <a:gd name="T6" fmla="*/ 3 w 8"/>
                  <a:gd name="T7" fmla="*/ 8 h 14"/>
                  <a:gd name="T8" fmla="*/ 2 w 8"/>
                  <a:gd name="T9" fmla="*/ 8 h 14"/>
                  <a:gd name="T10" fmla="*/ 2 w 8"/>
                  <a:gd name="T11" fmla="*/ 6 h 14"/>
                  <a:gd name="T12" fmla="*/ 3 w 8"/>
                  <a:gd name="T13" fmla="*/ 6 h 14"/>
                  <a:gd name="T14" fmla="*/ 6 w 8"/>
                  <a:gd name="T15" fmla="*/ 4 h 14"/>
                  <a:gd name="T16" fmla="*/ 3 w 8"/>
                  <a:gd name="T17" fmla="*/ 2 h 14"/>
                  <a:gd name="T18" fmla="*/ 1 w 8"/>
                  <a:gd name="T19" fmla="*/ 3 h 14"/>
                  <a:gd name="T20" fmla="*/ 0 w 8"/>
                  <a:gd name="T21" fmla="*/ 1 h 14"/>
                  <a:gd name="T22" fmla="*/ 4 w 8"/>
                  <a:gd name="T23" fmla="*/ 0 h 14"/>
                  <a:gd name="T24" fmla="*/ 8 w 8"/>
                  <a:gd name="T25" fmla="*/ 4 h 14"/>
                  <a:gd name="T26" fmla="*/ 5 w 8"/>
                  <a:gd name="T27" fmla="*/ 7 h 14"/>
                  <a:gd name="T28" fmla="*/ 5 w 8"/>
                  <a:gd name="T29" fmla="*/ 7 h 14"/>
                  <a:gd name="T30" fmla="*/ 8 w 8"/>
                  <a:gd name="T31" fmla="*/ 10 h 14"/>
                  <a:gd name="T32" fmla="*/ 3 w 8"/>
                  <a:gd name="T33" fmla="*/ 14 h 14"/>
                  <a:gd name="T34" fmla="*/ 0 w 8"/>
                  <a:gd name="T35" fmla="*/ 13 h 14"/>
                  <a:gd name="T36" fmla="*/ 0 w 8"/>
                  <a:gd name="T37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4">
                    <a:moveTo>
                      <a:pt x="0" y="12"/>
                    </a:moveTo>
                    <a:cubicBezTo>
                      <a:pt x="1" y="12"/>
                      <a:pt x="2" y="13"/>
                      <a:pt x="3" y="13"/>
                    </a:cubicBezTo>
                    <a:cubicBezTo>
                      <a:pt x="5" y="13"/>
                      <a:pt x="6" y="11"/>
                      <a:pt x="6" y="10"/>
                    </a:cubicBezTo>
                    <a:cubicBezTo>
                      <a:pt x="6" y="8"/>
                      <a:pt x="4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6" y="5"/>
                      <a:pt x="6" y="4"/>
                    </a:cubicBezTo>
                    <a:cubicBezTo>
                      <a:pt x="6" y="3"/>
                      <a:pt x="5" y="2"/>
                      <a:pt x="3" y="2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5"/>
                      <a:pt x="7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7"/>
                      <a:pt x="8" y="8"/>
                      <a:pt x="8" y="10"/>
                    </a:cubicBezTo>
                    <a:cubicBezTo>
                      <a:pt x="8" y="12"/>
                      <a:pt x="6" y="14"/>
                      <a:pt x="3" y="14"/>
                    </a:cubicBezTo>
                    <a:cubicBezTo>
                      <a:pt x="2" y="14"/>
                      <a:pt x="0" y="14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134"/>
              <p:cNvSpPr>
                <a:spLocks noEditPoints="1"/>
              </p:cNvSpPr>
              <p:nvPr/>
            </p:nvSpPr>
            <p:spPr bwMode="auto">
              <a:xfrm>
                <a:off x="10618788" y="4041775"/>
                <a:ext cx="125412" cy="195262"/>
              </a:xfrm>
              <a:custGeom>
                <a:avLst/>
                <a:gdLst>
                  <a:gd name="T0" fmla="*/ 9 w 9"/>
                  <a:gd name="T1" fmla="*/ 7 h 14"/>
                  <a:gd name="T2" fmla="*/ 5 w 9"/>
                  <a:gd name="T3" fmla="*/ 14 h 14"/>
                  <a:gd name="T4" fmla="*/ 0 w 9"/>
                  <a:gd name="T5" fmla="*/ 7 h 14"/>
                  <a:gd name="T6" fmla="*/ 5 w 9"/>
                  <a:gd name="T7" fmla="*/ 0 h 14"/>
                  <a:gd name="T8" fmla="*/ 9 w 9"/>
                  <a:gd name="T9" fmla="*/ 7 h 14"/>
                  <a:gd name="T10" fmla="*/ 2 w 9"/>
                  <a:gd name="T11" fmla="*/ 7 h 14"/>
                  <a:gd name="T12" fmla="*/ 5 w 9"/>
                  <a:gd name="T13" fmla="*/ 13 h 14"/>
                  <a:gd name="T14" fmla="*/ 8 w 9"/>
                  <a:gd name="T15" fmla="*/ 7 h 14"/>
                  <a:gd name="T16" fmla="*/ 5 w 9"/>
                  <a:gd name="T17" fmla="*/ 2 h 14"/>
                  <a:gd name="T18" fmla="*/ 2 w 9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4">
                    <a:moveTo>
                      <a:pt x="9" y="7"/>
                    </a:moveTo>
                    <a:cubicBezTo>
                      <a:pt x="9" y="12"/>
                      <a:pt x="8" y="14"/>
                      <a:pt x="5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9" y="3"/>
                      <a:pt x="9" y="7"/>
                    </a:cubicBezTo>
                    <a:close/>
                    <a:moveTo>
                      <a:pt x="2" y="7"/>
                    </a:moveTo>
                    <a:cubicBezTo>
                      <a:pt x="2" y="11"/>
                      <a:pt x="3" y="13"/>
                      <a:pt x="5" y="13"/>
                    </a:cubicBezTo>
                    <a:cubicBezTo>
                      <a:pt x="7" y="13"/>
                      <a:pt x="8" y="11"/>
                      <a:pt x="8" y="7"/>
                    </a:cubicBezTo>
                    <a:cubicBezTo>
                      <a:pt x="8" y="4"/>
                      <a:pt x="7" y="2"/>
                      <a:pt x="5" y="2"/>
                    </a:cubicBezTo>
                    <a:cubicBezTo>
                      <a:pt x="3" y="2"/>
                      <a:pt x="2" y="4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135"/>
              <p:cNvSpPr>
                <a:spLocks/>
              </p:cNvSpPr>
              <p:nvPr/>
            </p:nvSpPr>
            <p:spPr bwMode="auto">
              <a:xfrm>
                <a:off x="9899650" y="4679950"/>
                <a:ext cx="69850" cy="179387"/>
              </a:xfrm>
              <a:custGeom>
                <a:avLst/>
                <a:gdLst>
                  <a:gd name="T0" fmla="*/ 27 w 44"/>
                  <a:gd name="T1" fmla="*/ 8 h 113"/>
                  <a:gd name="T2" fmla="*/ 27 w 44"/>
                  <a:gd name="T3" fmla="*/ 8 h 113"/>
                  <a:gd name="T4" fmla="*/ 9 w 44"/>
                  <a:gd name="T5" fmla="*/ 26 h 113"/>
                  <a:gd name="T6" fmla="*/ 0 w 44"/>
                  <a:gd name="T7" fmla="*/ 8 h 113"/>
                  <a:gd name="T8" fmla="*/ 27 w 44"/>
                  <a:gd name="T9" fmla="*/ 0 h 113"/>
                  <a:gd name="T10" fmla="*/ 44 w 44"/>
                  <a:gd name="T11" fmla="*/ 0 h 113"/>
                  <a:gd name="T12" fmla="*/ 44 w 44"/>
                  <a:gd name="T13" fmla="*/ 113 h 113"/>
                  <a:gd name="T14" fmla="*/ 27 w 44"/>
                  <a:gd name="T15" fmla="*/ 113 h 113"/>
                  <a:gd name="T16" fmla="*/ 27 w 44"/>
                  <a:gd name="T17" fmla="*/ 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13">
                    <a:moveTo>
                      <a:pt x="27" y="8"/>
                    </a:moveTo>
                    <a:lnTo>
                      <a:pt x="27" y="8"/>
                    </a:lnTo>
                    <a:lnTo>
                      <a:pt x="9" y="26"/>
                    </a:lnTo>
                    <a:lnTo>
                      <a:pt x="0" y="8"/>
                    </a:lnTo>
                    <a:lnTo>
                      <a:pt x="27" y="0"/>
                    </a:lnTo>
                    <a:lnTo>
                      <a:pt x="44" y="0"/>
                    </a:lnTo>
                    <a:lnTo>
                      <a:pt x="44" y="113"/>
                    </a:lnTo>
                    <a:lnTo>
                      <a:pt x="27" y="113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136"/>
              <p:cNvSpPr>
                <a:spLocks noEditPoints="1"/>
              </p:cNvSpPr>
              <p:nvPr/>
            </p:nvSpPr>
            <p:spPr bwMode="auto">
              <a:xfrm>
                <a:off x="10025063" y="4679950"/>
                <a:ext cx="138112" cy="179387"/>
              </a:xfrm>
              <a:custGeom>
                <a:avLst/>
                <a:gdLst>
                  <a:gd name="T0" fmla="*/ 6 w 10"/>
                  <a:gd name="T1" fmla="*/ 13 h 13"/>
                  <a:gd name="T2" fmla="*/ 6 w 10"/>
                  <a:gd name="T3" fmla="*/ 10 h 13"/>
                  <a:gd name="T4" fmla="*/ 0 w 10"/>
                  <a:gd name="T5" fmla="*/ 10 h 13"/>
                  <a:gd name="T6" fmla="*/ 0 w 10"/>
                  <a:gd name="T7" fmla="*/ 8 h 13"/>
                  <a:gd name="T8" fmla="*/ 6 w 10"/>
                  <a:gd name="T9" fmla="*/ 0 h 13"/>
                  <a:gd name="T10" fmla="*/ 8 w 10"/>
                  <a:gd name="T11" fmla="*/ 0 h 13"/>
                  <a:gd name="T12" fmla="*/ 8 w 10"/>
                  <a:gd name="T13" fmla="*/ 8 h 13"/>
                  <a:gd name="T14" fmla="*/ 10 w 10"/>
                  <a:gd name="T15" fmla="*/ 8 h 13"/>
                  <a:gd name="T16" fmla="*/ 10 w 10"/>
                  <a:gd name="T17" fmla="*/ 10 h 13"/>
                  <a:gd name="T18" fmla="*/ 8 w 10"/>
                  <a:gd name="T19" fmla="*/ 10 h 13"/>
                  <a:gd name="T20" fmla="*/ 8 w 10"/>
                  <a:gd name="T21" fmla="*/ 13 h 13"/>
                  <a:gd name="T22" fmla="*/ 6 w 10"/>
                  <a:gd name="T23" fmla="*/ 13 h 13"/>
                  <a:gd name="T24" fmla="*/ 6 w 10"/>
                  <a:gd name="T25" fmla="*/ 8 h 13"/>
                  <a:gd name="T26" fmla="*/ 6 w 10"/>
                  <a:gd name="T27" fmla="*/ 4 h 13"/>
                  <a:gd name="T28" fmla="*/ 7 w 10"/>
                  <a:gd name="T29" fmla="*/ 1 h 13"/>
                  <a:gd name="T30" fmla="*/ 6 w 10"/>
                  <a:gd name="T31" fmla="*/ 1 h 13"/>
                  <a:gd name="T32" fmla="*/ 5 w 10"/>
                  <a:gd name="T33" fmla="*/ 3 h 13"/>
                  <a:gd name="T34" fmla="*/ 2 w 10"/>
                  <a:gd name="T35" fmla="*/ 8 h 13"/>
                  <a:gd name="T36" fmla="*/ 2 w 10"/>
                  <a:gd name="T37" fmla="*/ 8 h 13"/>
                  <a:gd name="T38" fmla="*/ 6 w 10"/>
                  <a:gd name="T3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3">
                    <a:moveTo>
                      <a:pt x="6" y="13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6" y="13"/>
                    </a:lnTo>
                    <a:close/>
                    <a:moveTo>
                      <a:pt x="6" y="8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6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137"/>
              <p:cNvSpPr>
                <a:spLocks noEditPoints="1"/>
              </p:cNvSpPr>
              <p:nvPr/>
            </p:nvSpPr>
            <p:spPr bwMode="auto">
              <a:xfrm>
                <a:off x="10177463" y="4665662"/>
                <a:ext cx="138112" cy="207962"/>
              </a:xfrm>
              <a:custGeom>
                <a:avLst/>
                <a:gdLst>
                  <a:gd name="T0" fmla="*/ 10 w 10"/>
                  <a:gd name="T1" fmla="*/ 7 h 15"/>
                  <a:gd name="T2" fmla="*/ 5 w 10"/>
                  <a:gd name="T3" fmla="*/ 15 h 15"/>
                  <a:gd name="T4" fmla="*/ 0 w 10"/>
                  <a:gd name="T5" fmla="*/ 8 h 15"/>
                  <a:gd name="T6" fmla="*/ 5 w 10"/>
                  <a:gd name="T7" fmla="*/ 0 h 15"/>
                  <a:gd name="T8" fmla="*/ 10 w 10"/>
                  <a:gd name="T9" fmla="*/ 7 h 15"/>
                  <a:gd name="T10" fmla="*/ 2 w 10"/>
                  <a:gd name="T11" fmla="*/ 8 h 15"/>
                  <a:gd name="T12" fmla="*/ 5 w 10"/>
                  <a:gd name="T13" fmla="*/ 13 h 15"/>
                  <a:gd name="T14" fmla="*/ 8 w 10"/>
                  <a:gd name="T15" fmla="*/ 7 h 15"/>
                  <a:gd name="T16" fmla="*/ 5 w 10"/>
                  <a:gd name="T17" fmla="*/ 2 h 15"/>
                  <a:gd name="T18" fmla="*/ 2 w 10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5">
                    <a:moveTo>
                      <a:pt x="10" y="7"/>
                    </a:moveTo>
                    <a:cubicBezTo>
                      <a:pt x="10" y="12"/>
                      <a:pt x="8" y="15"/>
                      <a:pt x="5" y="15"/>
                    </a:cubicBezTo>
                    <a:cubicBezTo>
                      <a:pt x="2" y="15"/>
                      <a:pt x="0" y="12"/>
                      <a:pt x="0" y="8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10" y="3"/>
                      <a:pt x="10" y="7"/>
                    </a:cubicBezTo>
                    <a:close/>
                    <a:moveTo>
                      <a:pt x="2" y="8"/>
                    </a:moveTo>
                    <a:cubicBezTo>
                      <a:pt x="2" y="11"/>
                      <a:pt x="3" y="13"/>
                      <a:pt x="5" y="13"/>
                    </a:cubicBezTo>
                    <a:cubicBezTo>
                      <a:pt x="7" y="13"/>
                      <a:pt x="8" y="11"/>
                      <a:pt x="8" y="7"/>
                    </a:cubicBezTo>
                    <a:cubicBezTo>
                      <a:pt x="8" y="4"/>
                      <a:pt x="7" y="2"/>
                      <a:pt x="5" y="2"/>
                    </a:cubicBezTo>
                    <a:cubicBezTo>
                      <a:pt x="3" y="2"/>
                      <a:pt x="2" y="4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90" name="Group 2189"/>
            <p:cNvGrpSpPr/>
            <p:nvPr/>
          </p:nvGrpSpPr>
          <p:grpSpPr>
            <a:xfrm>
              <a:off x="8753475" y="2049463"/>
              <a:ext cx="1782762" cy="1522412"/>
              <a:chOff x="8753475" y="2049463"/>
              <a:chExt cx="1782762" cy="1522412"/>
            </a:xfrm>
            <a:grpFill/>
          </p:grpSpPr>
          <p:sp>
            <p:nvSpPr>
              <p:cNvPr id="160" name="Freeform 144"/>
              <p:cNvSpPr>
                <a:spLocks/>
              </p:cNvSpPr>
              <p:nvPr/>
            </p:nvSpPr>
            <p:spPr bwMode="auto">
              <a:xfrm>
                <a:off x="8753475" y="3349625"/>
                <a:ext cx="234950" cy="222250"/>
              </a:xfrm>
              <a:custGeom>
                <a:avLst/>
                <a:gdLst>
                  <a:gd name="T0" fmla="*/ 15 w 17"/>
                  <a:gd name="T1" fmla="*/ 6 h 16"/>
                  <a:gd name="T2" fmla="*/ 11 w 17"/>
                  <a:gd name="T3" fmla="*/ 15 h 16"/>
                  <a:gd name="T4" fmla="*/ 2 w 17"/>
                  <a:gd name="T5" fmla="*/ 10 h 16"/>
                  <a:gd name="T6" fmla="*/ 6 w 17"/>
                  <a:gd name="T7" fmla="*/ 1 h 16"/>
                  <a:gd name="T8" fmla="*/ 15 w 17"/>
                  <a:gd name="T9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5" y="6"/>
                    </a:moveTo>
                    <a:cubicBezTo>
                      <a:pt x="17" y="9"/>
                      <a:pt x="15" y="13"/>
                      <a:pt x="11" y="15"/>
                    </a:cubicBezTo>
                    <a:cubicBezTo>
                      <a:pt x="7" y="16"/>
                      <a:pt x="3" y="14"/>
                      <a:pt x="2" y="10"/>
                    </a:cubicBezTo>
                    <a:cubicBezTo>
                      <a:pt x="0" y="6"/>
                      <a:pt x="3" y="2"/>
                      <a:pt x="6" y="1"/>
                    </a:cubicBezTo>
                    <a:cubicBezTo>
                      <a:pt x="10" y="0"/>
                      <a:pt x="14" y="2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145"/>
              <p:cNvSpPr>
                <a:spLocks/>
              </p:cNvSpPr>
              <p:nvPr/>
            </p:nvSpPr>
            <p:spPr bwMode="auto">
              <a:xfrm>
                <a:off x="8836025" y="2049463"/>
                <a:ext cx="1700212" cy="1439862"/>
              </a:xfrm>
              <a:custGeom>
                <a:avLst/>
                <a:gdLst>
                  <a:gd name="T0" fmla="*/ 0 w 1071"/>
                  <a:gd name="T1" fmla="*/ 880 h 907"/>
                  <a:gd name="T2" fmla="*/ 1071 w 1071"/>
                  <a:gd name="T3" fmla="*/ 0 h 907"/>
                  <a:gd name="T4" fmla="*/ 26 w 1071"/>
                  <a:gd name="T5" fmla="*/ 907 h 907"/>
                  <a:gd name="T6" fmla="*/ 0 w 1071"/>
                  <a:gd name="T7" fmla="*/ 880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1" h="907">
                    <a:moveTo>
                      <a:pt x="0" y="880"/>
                    </a:moveTo>
                    <a:lnTo>
                      <a:pt x="1071" y="0"/>
                    </a:lnTo>
                    <a:lnTo>
                      <a:pt x="26" y="907"/>
                    </a:lnTo>
                    <a:lnTo>
                      <a:pt x="0" y="8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" name="Freeform 28"/>
            <p:cNvSpPr>
              <a:spLocks/>
            </p:cNvSpPr>
            <p:nvPr/>
          </p:nvSpPr>
          <p:spPr bwMode="auto">
            <a:xfrm>
              <a:off x="8504238" y="2463800"/>
              <a:ext cx="263525" cy="249237"/>
            </a:xfrm>
            <a:custGeom>
              <a:avLst/>
              <a:gdLst>
                <a:gd name="T0" fmla="*/ 16 w 19"/>
                <a:gd name="T1" fmla="*/ 10 h 18"/>
                <a:gd name="T2" fmla="*/ 16 w 19"/>
                <a:gd name="T3" fmla="*/ 2 h 18"/>
                <a:gd name="T4" fmla="*/ 16 w 19"/>
                <a:gd name="T5" fmla="*/ 2 h 18"/>
                <a:gd name="T6" fmla="*/ 14 w 19"/>
                <a:gd name="T7" fmla="*/ 9 h 18"/>
                <a:gd name="T8" fmla="*/ 10 w 19"/>
                <a:gd name="T9" fmla="*/ 18 h 18"/>
                <a:gd name="T10" fmla="*/ 9 w 19"/>
                <a:gd name="T11" fmla="*/ 18 h 18"/>
                <a:gd name="T12" fmla="*/ 6 w 19"/>
                <a:gd name="T13" fmla="*/ 9 h 18"/>
                <a:gd name="T14" fmla="*/ 4 w 19"/>
                <a:gd name="T15" fmla="*/ 2 h 18"/>
                <a:gd name="T16" fmla="*/ 4 w 19"/>
                <a:gd name="T17" fmla="*/ 2 h 18"/>
                <a:gd name="T18" fmla="*/ 3 w 19"/>
                <a:gd name="T19" fmla="*/ 10 h 18"/>
                <a:gd name="T20" fmla="*/ 3 w 19"/>
                <a:gd name="T21" fmla="*/ 18 h 18"/>
                <a:gd name="T22" fmla="*/ 0 w 19"/>
                <a:gd name="T23" fmla="*/ 18 h 18"/>
                <a:gd name="T24" fmla="*/ 2 w 19"/>
                <a:gd name="T25" fmla="*/ 0 h 18"/>
                <a:gd name="T26" fmla="*/ 5 w 19"/>
                <a:gd name="T27" fmla="*/ 0 h 18"/>
                <a:gd name="T28" fmla="*/ 8 w 19"/>
                <a:gd name="T29" fmla="*/ 8 h 18"/>
                <a:gd name="T30" fmla="*/ 10 w 19"/>
                <a:gd name="T31" fmla="*/ 14 h 18"/>
                <a:gd name="T32" fmla="*/ 10 w 19"/>
                <a:gd name="T33" fmla="*/ 14 h 18"/>
                <a:gd name="T34" fmla="*/ 12 w 19"/>
                <a:gd name="T35" fmla="*/ 8 h 18"/>
                <a:gd name="T36" fmla="*/ 15 w 19"/>
                <a:gd name="T37" fmla="*/ 0 h 18"/>
                <a:gd name="T38" fmla="*/ 18 w 19"/>
                <a:gd name="T39" fmla="*/ 0 h 18"/>
                <a:gd name="T40" fmla="*/ 19 w 19"/>
                <a:gd name="T41" fmla="*/ 18 h 18"/>
                <a:gd name="T42" fmla="*/ 17 w 19"/>
                <a:gd name="T43" fmla="*/ 18 h 18"/>
                <a:gd name="T44" fmla="*/ 16 w 19"/>
                <a:gd name="T4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18">
                  <a:moveTo>
                    <a:pt x="16" y="10"/>
                  </a:moveTo>
                  <a:cubicBezTo>
                    <a:pt x="16" y="7"/>
                    <a:pt x="16" y="4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4" y="6"/>
                    <a:pt x="14" y="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6"/>
                    <a:pt x="4" y="4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4"/>
                    <a:pt x="3" y="7"/>
                    <a:pt x="3" y="10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11"/>
                    <a:pt x="9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1" y="11"/>
                    <a:pt x="12" y="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lnTo>
                    <a:pt x="16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8809038" y="2463800"/>
              <a:ext cx="165100" cy="249237"/>
            </a:xfrm>
            <a:custGeom>
              <a:avLst/>
              <a:gdLst>
                <a:gd name="T0" fmla="*/ 0 w 12"/>
                <a:gd name="T1" fmla="*/ 0 h 18"/>
                <a:gd name="T2" fmla="*/ 5 w 12"/>
                <a:gd name="T3" fmla="*/ 0 h 18"/>
                <a:gd name="T4" fmla="*/ 10 w 12"/>
                <a:gd name="T5" fmla="*/ 1 h 18"/>
                <a:gd name="T6" fmla="*/ 12 w 12"/>
                <a:gd name="T7" fmla="*/ 5 h 18"/>
                <a:gd name="T8" fmla="*/ 10 w 12"/>
                <a:gd name="T9" fmla="*/ 9 h 18"/>
                <a:gd name="T10" fmla="*/ 5 w 12"/>
                <a:gd name="T11" fmla="*/ 11 h 18"/>
                <a:gd name="T12" fmla="*/ 3 w 12"/>
                <a:gd name="T13" fmla="*/ 10 h 18"/>
                <a:gd name="T14" fmla="*/ 3 w 12"/>
                <a:gd name="T15" fmla="*/ 18 h 18"/>
                <a:gd name="T16" fmla="*/ 0 w 12"/>
                <a:gd name="T17" fmla="*/ 18 h 18"/>
                <a:gd name="T18" fmla="*/ 0 w 12"/>
                <a:gd name="T19" fmla="*/ 0 h 18"/>
                <a:gd name="T20" fmla="*/ 3 w 12"/>
                <a:gd name="T21" fmla="*/ 9 h 18"/>
                <a:gd name="T22" fmla="*/ 5 w 12"/>
                <a:gd name="T23" fmla="*/ 9 h 18"/>
                <a:gd name="T24" fmla="*/ 9 w 12"/>
                <a:gd name="T25" fmla="*/ 5 h 18"/>
                <a:gd name="T26" fmla="*/ 5 w 12"/>
                <a:gd name="T27" fmla="*/ 1 h 18"/>
                <a:gd name="T28" fmla="*/ 3 w 12"/>
                <a:gd name="T29" fmla="*/ 2 h 18"/>
                <a:gd name="T30" fmla="*/ 3 w 12"/>
                <a:gd name="T3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6"/>
                    <a:pt x="11" y="8"/>
                    <a:pt x="10" y="9"/>
                  </a:cubicBezTo>
                  <a:cubicBezTo>
                    <a:pt x="9" y="10"/>
                    <a:pt x="7" y="11"/>
                    <a:pt x="5" y="11"/>
                  </a:cubicBezTo>
                  <a:cubicBezTo>
                    <a:pt x="4" y="11"/>
                    <a:pt x="3" y="11"/>
                    <a:pt x="3" y="10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0"/>
                  </a:lnTo>
                  <a:close/>
                  <a:moveTo>
                    <a:pt x="3" y="9"/>
                  </a:moveTo>
                  <a:cubicBezTo>
                    <a:pt x="3" y="9"/>
                    <a:pt x="4" y="9"/>
                    <a:pt x="5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9" y="3"/>
                    <a:pt x="8" y="1"/>
                    <a:pt x="5" y="1"/>
                  </a:cubicBezTo>
                  <a:cubicBezTo>
                    <a:pt x="4" y="1"/>
                    <a:pt x="3" y="1"/>
                    <a:pt x="3" y="2"/>
                  </a:cubicBez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9015413" y="2463800"/>
              <a:ext cx="180975" cy="249237"/>
            </a:xfrm>
            <a:custGeom>
              <a:avLst/>
              <a:gdLst>
                <a:gd name="T0" fmla="*/ 18 w 114"/>
                <a:gd name="T1" fmla="*/ 0 h 157"/>
                <a:gd name="T2" fmla="*/ 18 w 114"/>
                <a:gd name="T3" fmla="*/ 61 h 157"/>
                <a:gd name="T4" fmla="*/ 96 w 114"/>
                <a:gd name="T5" fmla="*/ 61 h 157"/>
                <a:gd name="T6" fmla="*/ 96 w 114"/>
                <a:gd name="T7" fmla="*/ 0 h 157"/>
                <a:gd name="T8" fmla="*/ 114 w 114"/>
                <a:gd name="T9" fmla="*/ 0 h 157"/>
                <a:gd name="T10" fmla="*/ 114 w 114"/>
                <a:gd name="T11" fmla="*/ 157 h 157"/>
                <a:gd name="T12" fmla="*/ 96 w 114"/>
                <a:gd name="T13" fmla="*/ 157 h 157"/>
                <a:gd name="T14" fmla="*/ 96 w 114"/>
                <a:gd name="T15" fmla="*/ 79 h 157"/>
                <a:gd name="T16" fmla="*/ 18 w 114"/>
                <a:gd name="T17" fmla="*/ 79 h 157"/>
                <a:gd name="T18" fmla="*/ 18 w 114"/>
                <a:gd name="T19" fmla="*/ 157 h 157"/>
                <a:gd name="T20" fmla="*/ 0 w 114"/>
                <a:gd name="T21" fmla="*/ 157 h 157"/>
                <a:gd name="T22" fmla="*/ 0 w 114"/>
                <a:gd name="T23" fmla="*/ 0 h 157"/>
                <a:gd name="T24" fmla="*/ 18 w 114"/>
                <a:gd name="T2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57">
                  <a:moveTo>
                    <a:pt x="18" y="0"/>
                  </a:moveTo>
                  <a:lnTo>
                    <a:pt x="18" y="61"/>
                  </a:lnTo>
                  <a:lnTo>
                    <a:pt x="96" y="61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14" y="157"/>
                  </a:lnTo>
                  <a:lnTo>
                    <a:pt x="96" y="157"/>
                  </a:lnTo>
                  <a:lnTo>
                    <a:pt x="96" y="79"/>
                  </a:lnTo>
                  <a:lnTo>
                    <a:pt x="18" y="79"/>
                  </a:lnTo>
                  <a:lnTo>
                    <a:pt x="18" y="157"/>
                  </a:lnTo>
                  <a:lnTo>
                    <a:pt x="0" y="157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47" name="Freeform 31"/>
            <p:cNvSpPr>
              <a:spLocks/>
            </p:cNvSpPr>
            <p:nvPr/>
          </p:nvSpPr>
          <p:spPr bwMode="auto">
            <a:xfrm>
              <a:off x="8642350" y="3806825"/>
              <a:ext cx="96837" cy="180975"/>
            </a:xfrm>
            <a:custGeom>
              <a:avLst/>
              <a:gdLst>
                <a:gd name="T0" fmla="*/ 2 w 7"/>
                <a:gd name="T1" fmla="*/ 8 h 13"/>
                <a:gd name="T2" fmla="*/ 2 w 7"/>
                <a:gd name="T3" fmla="*/ 8 h 13"/>
                <a:gd name="T4" fmla="*/ 2 w 7"/>
                <a:gd name="T5" fmla="*/ 7 h 13"/>
                <a:gd name="T6" fmla="*/ 5 w 7"/>
                <a:gd name="T7" fmla="*/ 4 h 13"/>
                <a:gd name="T8" fmla="*/ 7 w 7"/>
                <a:gd name="T9" fmla="*/ 4 h 13"/>
                <a:gd name="T10" fmla="*/ 3 w 7"/>
                <a:gd name="T11" fmla="*/ 8 h 13"/>
                <a:gd name="T12" fmla="*/ 7 w 7"/>
                <a:gd name="T13" fmla="*/ 13 h 13"/>
                <a:gd name="T14" fmla="*/ 5 w 7"/>
                <a:gd name="T15" fmla="*/ 13 h 13"/>
                <a:gd name="T16" fmla="*/ 2 w 7"/>
                <a:gd name="T17" fmla="*/ 9 h 13"/>
                <a:gd name="T18" fmla="*/ 2 w 7"/>
                <a:gd name="T19" fmla="*/ 10 h 13"/>
                <a:gd name="T20" fmla="*/ 2 w 7"/>
                <a:gd name="T21" fmla="*/ 13 h 13"/>
                <a:gd name="T22" fmla="*/ 0 w 7"/>
                <a:gd name="T23" fmla="*/ 13 h 13"/>
                <a:gd name="T24" fmla="*/ 0 w 7"/>
                <a:gd name="T25" fmla="*/ 0 h 13"/>
                <a:gd name="T26" fmla="*/ 2 w 7"/>
                <a:gd name="T27" fmla="*/ 0 h 13"/>
                <a:gd name="T28" fmla="*/ 2 w 7"/>
                <a:gd name="T2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3"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48" name="Freeform 32"/>
            <p:cNvSpPr>
              <a:spLocks/>
            </p:cNvSpPr>
            <p:nvPr/>
          </p:nvSpPr>
          <p:spPr bwMode="auto">
            <a:xfrm>
              <a:off x="8767763" y="3862387"/>
              <a:ext cx="165100" cy="125412"/>
            </a:xfrm>
            <a:custGeom>
              <a:avLst/>
              <a:gdLst>
                <a:gd name="T0" fmla="*/ 0 w 12"/>
                <a:gd name="T1" fmla="*/ 3 h 9"/>
                <a:gd name="T2" fmla="*/ 0 w 12"/>
                <a:gd name="T3" fmla="*/ 0 h 9"/>
                <a:gd name="T4" fmla="*/ 1 w 12"/>
                <a:gd name="T5" fmla="*/ 0 h 9"/>
                <a:gd name="T6" fmla="*/ 1 w 12"/>
                <a:gd name="T7" fmla="*/ 2 h 9"/>
                <a:gd name="T8" fmla="*/ 1 w 12"/>
                <a:gd name="T9" fmla="*/ 2 h 9"/>
                <a:gd name="T10" fmla="*/ 4 w 12"/>
                <a:gd name="T11" fmla="*/ 0 h 9"/>
                <a:gd name="T12" fmla="*/ 6 w 12"/>
                <a:gd name="T13" fmla="*/ 2 h 9"/>
                <a:gd name="T14" fmla="*/ 6 w 12"/>
                <a:gd name="T15" fmla="*/ 2 h 9"/>
                <a:gd name="T16" fmla="*/ 7 w 12"/>
                <a:gd name="T17" fmla="*/ 1 h 9"/>
                <a:gd name="T18" fmla="*/ 9 w 12"/>
                <a:gd name="T19" fmla="*/ 0 h 9"/>
                <a:gd name="T20" fmla="*/ 12 w 12"/>
                <a:gd name="T21" fmla="*/ 4 h 9"/>
                <a:gd name="T22" fmla="*/ 12 w 12"/>
                <a:gd name="T23" fmla="*/ 9 h 9"/>
                <a:gd name="T24" fmla="*/ 10 w 12"/>
                <a:gd name="T25" fmla="*/ 9 h 9"/>
                <a:gd name="T26" fmla="*/ 10 w 12"/>
                <a:gd name="T27" fmla="*/ 4 h 9"/>
                <a:gd name="T28" fmla="*/ 9 w 12"/>
                <a:gd name="T29" fmla="*/ 1 h 9"/>
                <a:gd name="T30" fmla="*/ 7 w 12"/>
                <a:gd name="T31" fmla="*/ 3 h 9"/>
                <a:gd name="T32" fmla="*/ 7 w 12"/>
                <a:gd name="T33" fmla="*/ 4 h 9"/>
                <a:gd name="T34" fmla="*/ 7 w 12"/>
                <a:gd name="T35" fmla="*/ 9 h 9"/>
                <a:gd name="T36" fmla="*/ 5 w 12"/>
                <a:gd name="T37" fmla="*/ 9 h 9"/>
                <a:gd name="T38" fmla="*/ 5 w 12"/>
                <a:gd name="T39" fmla="*/ 4 h 9"/>
                <a:gd name="T40" fmla="*/ 3 w 12"/>
                <a:gd name="T41" fmla="*/ 1 h 9"/>
                <a:gd name="T42" fmla="*/ 1 w 12"/>
                <a:gd name="T43" fmla="*/ 3 h 9"/>
                <a:gd name="T44" fmla="*/ 1 w 12"/>
                <a:gd name="T45" fmla="*/ 4 h 9"/>
                <a:gd name="T46" fmla="*/ 1 w 12"/>
                <a:gd name="T47" fmla="*/ 9 h 9"/>
                <a:gd name="T48" fmla="*/ 0 w 12"/>
                <a:gd name="T49" fmla="*/ 9 h 9"/>
                <a:gd name="T50" fmla="*/ 0 w 12"/>
                <a:gd name="T5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9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8" y="1"/>
                    <a:pt x="7" y="2"/>
                    <a:pt x="7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auto">
            <a:xfrm>
              <a:off x="8947150" y="3821112"/>
              <a:ext cx="82550" cy="179387"/>
            </a:xfrm>
            <a:custGeom>
              <a:avLst/>
              <a:gdLst>
                <a:gd name="T0" fmla="*/ 0 w 52"/>
                <a:gd name="T1" fmla="*/ 113 h 113"/>
                <a:gd name="T2" fmla="*/ 43 w 52"/>
                <a:gd name="T3" fmla="*/ 0 h 113"/>
                <a:gd name="T4" fmla="*/ 52 w 52"/>
                <a:gd name="T5" fmla="*/ 0 h 113"/>
                <a:gd name="T6" fmla="*/ 9 w 52"/>
                <a:gd name="T7" fmla="*/ 113 h 113"/>
                <a:gd name="T8" fmla="*/ 0 w 52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13">
                  <a:moveTo>
                    <a:pt x="0" y="113"/>
                  </a:moveTo>
                  <a:lnTo>
                    <a:pt x="43" y="0"/>
                  </a:lnTo>
                  <a:lnTo>
                    <a:pt x="52" y="0"/>
                  </a:lnTo>
                  <a:lnTo>
                    <a:pt x="9" y="113"/>
                  </a:lnTo>
                  <a:lnTo>
                    <a:pt x="0" y="1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50" name="Freeform 34"/>
            <p:cNvSpPr>
              <a:spLocks/>
            </p:cNvSpPr>
            <p:nvPr/>
          </p:nvSpPr>
          <p:spPr bwMode="auto">
            <a:xfrm>
              <a:off x="9056688" y="3806825"/>
              <a:ext cx="96837" cy="180975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6 h 13"/>
                <a:gd name="T6" fmla="*/ 1 w 7"/>
                <a:gd name="T7" fmla="*/ 6 h 13"/>
                <a:gd name="T8" fmla="*/ 2 w 7"/>
                <a:gd name="T9" fmla="*/ 5 h 13"/>
                <a:gd name="T10" fmla="*/ 4 w 7"/>
                <a:gd name="T11" fmla="*/ 4 h 13"/>
                <a:gd name="T12" fmla="*/ 7 w 7"/>
                <a:gd name="T13" fmla="*/ 8 h 13"/>
                <a:gd name="T14" fmla="*/ 7 w 7"/>
                <a:gd name="T15" fmla="*/ 13 h 13"/>
                <a:gd name="T16" fmla="*/ 5 w 7"/>
                <a:gd name="T17" fmla="*/ 13 h 13"/>
                <a:gd name="T18" fmla="*/ 5 w 7"/>
                <a:gd name="T19" fmla="*/ 8 h 13"/>
                <a:gd name="T20" fmla="*/ 3 w 7"/>
                <a:gd name="T21" fmla="*/ 5 h 13"/>
                <a:gd name="T22" fmla="*/ 1 w 7"/>
                <a:gd name="T23" fmla="*/ 7 h 13"/>
                <a:gd name="T24" fmla="*/ 1 w 7"/>
                <a:gd name="T25" fmla="*/ 8 h 13"/>
                <a:gd name="T26" fmla="*/ 1 w 7"/>
                <a:gd name="T27" fmla="*/ 13 h 13"/>
                <a:gd name="T28" fmla="*/ 0 w 7"/>
                <a:gd name="T29" fmla="*/ 13 h 13"/>
                <a:gd name="T30" fmla="*/ 0 w 7"/>
                <a:gd name="T3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4"/>
                    <a:pt x="7" y="5"/>
                    <a:pt x="7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5"/>
                    <a:pt x="3" y="5"/>
                  </a:cubicBezTo>
                  <a:cubicBezTo>
                    <a:pt x="2" y="5"/>
                    <a:pt x="2" y="6"/>
                    <a:pt x="1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79" name="Freeform 63"/>
            <p:cNvSpPr>
              <a:spLocks/>
            </p:cNvSpPr>
            <p:nvPr/>
          </p:nvSpPr>
          <p:spPr bwMode="auto">
            <a:xfrm>
              <a:off x="8062913" y="1260475"/>
              <a:ext cx="109537" cy="206375"/>
            </a:xfrm>
            <a:custGeom>
              <a:avLst/>
              <a:gdLst>
                <a:gd name="T0" fmla="*/ 69 w 69"/>
                <a:gd name="T1" fmla="*/ 122 h 130"/>
                <a:gd name="T2" fmla="*/ 43 w 69"/>
                <a:gd name="T3" fmla="*/ 130 h 130"/>
                <a:gd name="T4" fmla="*/ 0 w 69"/>
                <a:gd name="T5" fmla="*/ 17 h 130"/>
                <a:gd name="T6" fmla="*/ 26 w 69"/>
                <a:gd name="T7" fmla="*/ 0 h 130"/>
                <a:gd name="T8" fmla="*/ 69 w 69"/>
                <a:gd name="T9" fmla="*/ 12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30">
                  <a:moveTo>
                    <a:pt x="69" y="122"/>
                  </a:moveTo>
                  <a:lnTo>
                    <a:pt x="43" y="130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69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grpSp>
          <p:nvGrpSpPr>
            <p:cNvPr id="2189" name="Group 2188"/>
            <p:cNvGrpSpPr/>
            <p:nvPr/>
          </p:nvGrpSpPr>
          <p:grpSpPr>
            <a:xfrm>
              <a:off x="7316788" y="1882775"/>
              <a:ext cx="3108325" cy="2505074"/>
              <a:chOff x="7316788" y="1882775"/>
              <a:chExt cx="3108325" cy="2505074"/>
            </a:xfrm>
            <a:grpFill/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7799388" y="4264025"/>
                <a:ext cx="55562" cy="96837"/>
              </a:xfrm>
              <a:custGeom>
                <a:avLst/>
                <a:gdLst>
                  <a:gd name="T0" fmla="*/ 0 w 4"/>
                  <a:gd name="T1" fmla="*/ 7 h 7"/>
                  <a:gd name="T2" fmla="*/ 0 w 4"/>
                  <a:gd name="T3" fmla="*/ 7 h 7"/>
                  <a:gd name="T4" fmla="*/ 0 w 4"/>
                  <a:gd name="T5" fmla="*/ 6 h 7"/>
                  <a:gd name="T6" fmla="*/ 3 w 4"/>
                  <a:gd name="T7" fmla="*/ 2 h 7"/>
                  <a:gd name="T8" fmla="*/ 2 w 4"/>
                  <a:gd name="T9" fmla="*/ 0 h 7"/>
                  <a:gd name="T10" fmla="*/ 0 w 4"/>
                  <a:gd name="T11" fmla="*/ 1 h 7"/>
                  <a:gd name="T12" fmla="*/ 0 w 4"/>
                  <a:gd name="T13" fmla="*/ 0 h 7"/>
                  <a:gd name="T14" fmla="*/ 2 w 4"/>
                  <a:gd name="T15" fmla="*/ 0 h 7"/>
                  <a:gd name="T16" fmla="*/ 4 w 4"/>
                  <a:gd name="T17" fmla="*/ 2 h 7"/>
                  <a:gd name="T18" fmla="*/ 2 w 4"/>
                  <a:gd name="T19" fmla="*/ 6 h 7"/>
                  <a:gd name="T20" fmla="*/ 1 w 4"/>
                  <a:gd name="T21" fmla="*/ 6 h 7"/>
                  <a:gd name="T22" fmla="*/ 1 w 4"/>
                  <a:gd name="T23" fmla="*/ 6 h 7"/>
                  <a:gd name="T24" fmla="*/ 4 w 4"/>
                  <a:gd name="T25" fmla="*/ 6 h 7"/>
                  <a:gd name="T26" fmla="*/ 4 w 4"/>
                  <a:gd name="T27" fmla="*/ 7 h 7"/>
                  <a:gd name="T28" fmla="*/ 0 w 4"/>
                  <a:gd name="T2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3"/>
                      <a:pt x="3" y="4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>
                <a:spLocks noEditPoints="1"/>
              </p:cNvSpPr>
              <p:nvPr/>
            </p:nvSpPr>
            <p:spPr bwMode="auto">
              <a:xfrm>
                <a:off x="7869238" y="4264025"/>
                <a:ext cx="68262" cy="96837"/>
              </a:xfrm>
              <a:custGeom>
                <a:avLst/>
                <a:gdLst>
                  <a:gd name="T0" fmla="*/ 5 w 5"/>
                  <a:gd name="T1" fmla="*/ 3 h 7"/>
                  <a:gd name="T2" fmla="*/ 3 w 5"/>
                  <a:gd name="T3" fmla="*/ 7 h 7"/>
                  <a:gd name="T4" fmla="*/ 0 w 5"/>
                  <a:gd name="T5" fmla="*/ 3 h 7"/>
                  <a:gd name="T6" fmla="*/ 3 w 5"/>
                  <a:gd name="T7" fmla="*/ 0 h 7"/>
                  <a:gd name="T8" fmla="*/ 5 w 5"/>
                  <a:gd name="T9" fmla="*/ 3 h 7"/>
                  <a:gd name="T10" fmla="*/ 1 w 5"/>
                  <a:gd name="T11" fmla="*/ 4 h 7"/>
                  <a:gd name="T12" fmla="*/ 3 w 5"/>
                  <a:gd name="T13" fmla="*/ 7 h 7"/>
                  <a:gd name="T14" fmla="*/ 4 w 5"/>
                  <a:gd name="T15" fmla="*/ 3 h 7"/>
                  <a:gd name="T16" fmla="*/ 3 w 5"/>
                  <a:gd name="T17" fmla="*/ 0 h 7"/>
                  <a:gd name="T18" fmla="*/ 1 w 5"/>
                  <a:gd name="T1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7">
                    <a:moveTo>
                      <a:pt x="5" y="3"/>
                    </a:moveTo>
                    <a:cubicBezTo>
                      <a:pt x="5" y="6"/>
                      <a:pt x="4" y="7"/>
                      <a:pt x="3" y="7"/>
                    </a:cubicBezTo>
                    <a:cubicBezTo>
                      <a:pt x="1" y="7"/>
                      <a:pt x="0" y="6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  <a:moveTo>
                      <a:pt x="1" y="4"/>
                    </a:moveTo>
                    <a:cubicBezTo>
                      <a:pt x="1" y="5"/>
                      <a:pt x="2" y="7"/>
                      <a:pt x="3" y="7"/>
                    </a:cubicBezTo>
                    <a:cubicBezTo>
                      <a:pt x="4" y="7"/>
                      <a:pt x="4" y="5"/>
                      <a:pt x="4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>
                <a:spLocks noEditPoints="1"/>
              </p:cNvSpPr>
              <p:nvPr/>
            </p:nvSpPr>
            <p:spPr bwMode="auto">
              <a:xfrm>
                <a:off x="7523163" y="3709987"/>
                <a:ext cx="82550" cy="96837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5 h 7"/>
                  <a:gd name="T4" fmla="*/ 0 w 6"/>
                  <a:gd name="T5" fmla="*/ 5 h 7"/>
                  <a:gd name="T6" fmla="*/ 0 w 6"/>
                  <a:gd name="T7" fmla="*/ 4 h 7"/>
                  <a:gd name="T8" fmla="*/ 3 w 6"/>
                  <a:gd name="T9" fmla="*/ 0 h 7"/>
                  <a:gd name="T10" fmla="*/ 4 w 6"/>
                  <a:gd name="T11" fmla="*/ 0 h 7"/>
                  <a:gd name="T12" fmla="*/ 4 w 6"/>
                  <a:gd name="T13" fmla="*/ 4 h 7"/>
                  <a:gd name="T14" fmla="*/ 6 w 6"/>
                  <a:gd name="T15" fmla="*/ 4 h 7"/>
                  <a:gd name="T16" fmla="*/ 6 w 6"/>
                  <a:gd name="T17" fmla="*/ 5 h 7"/>
                  <a:gd name="T18" fmla="*/ 4 w 6"/>
                  <a:gd name="T19" fmla="*/ 5 h 7"/>
                  <a:gd name="T20" fmla="*/ 4 w 6"/>
                  <a:gd name="T21" fmla="*/ 7 h 7"/>
                  <a:gd name="T22" fmla="*/ 4 w 6"/>
                  <a:gd name="T23" fmla="*/ 4 h 7"/>
                  <a:gd name="T24" fmla="*/ 4 w 6"/>
                  <a:gd name="T25" fmla="*/ 2 h 7"/>
                  <a:gd name="T26" fmla="*/ 4 w 6"/>
                  <a:gd name="T27" fmla="*/ 0 h 7"/>
                  <a:gd name="T28" fmla="*/ 4 w 6"/>
                  <a:gd name="T29" fmla="*/ 0 h 7"/>
                  <a:gd name="T30" fmla="*/ 3 w 6"/>
                  <a:gd name="T31" fmla="*/ 2 h 7"/>
                  <a:gd name="T32" fmla="*/ 1 w 6"/>
                  <a:gd name="T33" fmla="*/ 4 h 7"/>
                  <a:gd name="T34" fmla="*/ 1 w 6"/>
                  <a:gd name="T35" fmla="*/ 4 h 7"/>
                  <a:gd name="T36" fmla="*/ 4 w 6"/>
                  <a:gd name="T3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lose/>
                    <a:moveTo>
                      <a:pt x="4" y="4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>
                <a:spLocks noEditPoints="1"/>
              </p:cNvSpPr>
              <p:nvPr/>
            </p:nvSpPr>
            <p:spPr bwMode="auto">
              <a:xfrm>
                <a:off x="7605713" y="3695700"/>
                <a:ext cx="69850" cy="111125"/>
              </a:xfrm>
              <a:custGeom>
                <a:avLst/>
                <a:gdLst>
                  <a:gd name="T0" fmla="*/ 5 w 5"/>
                  <a:gd name="T1" fmla="*/ 4 h 8"/>
                  <a:gd name="T2" fmla="*/ 3 w 5"/>
                  <a:gd name="T3" fmla="*/ 8 h 8"/>
                  <a:gd name="T4" fmla="*/ 0 w 5"/>
                  <a:gd name="T5" fmla="*/ 4 h 8"/>
                  <a:gd name="T6" fmla="*/ 3 w 5"/>
                  <a:gd name="T7" fmla="*/ 0 h 8"/>
                  <a:gd name="T8" fmla="*/ 5 w 5"/>
                  <a:gd name="T9" fmla="*/ 4 h 8"/>
                  <a:gd name="T10" fmla="*/ 1 w 5"/>
                  <a:gd name="T11" fmla="*/ 4 h 8"/>
                  <a:gd name="T12" fmla="*/ 3 w 5"/>
                  <a:gd name="T13" fmla="*/ 7 h 8"/>
                  <a:gd name="T14" fmla="*/ 4 w 5"/>
                  <a:gd name="T15" fmla="*/ 4 h 8"/>
                  <a:gd name="T16" fmla="*/ 3 w 5"/>
                  <a:gd name="T17" fmla="*/ 1 h 8"/>
                  <a:gd name="T18" fmla="*/ 1 w 5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5" y="4"/>
                    </a:moveTo>
                    <a:cubicBezTo>
                      <a:pt x="5" y="7"/>
                      <a:pt x="4" y="8"/>
                      <a:pt x="3" y="8"/>
                    </a:cubicBezTo>
                    <a:cubicBezTo>
                      <a:pt x="1" y="8"/>
                      <a:pt x="0" y="7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4"/>
                    </a:cubicBezTo>
                    <a:close/>
                    <a:moveTo>
                      <a:pt x="1" y="4"/>
                    </a:moveTo>
                    <a:cubicBezTo>
                      <a:pt x="1" y="6"/>
                      <a:pt x="2" y="7"/>
                      <a:pt x="3" y="7"/>
                    </a:cubicBezTo>
                    <a:cubicBezTo>
                      <a:pt x="4" y="7"/>
                      <a:pt x="4" y="6"/>
                      <a:pt x="4" y="4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1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>
                <a:spLocks noEditPoints="1"/>
              </p:cNvSpPr>
              <p:nvPr/>
            </p:nvSpPr>
            <p:spPr bwMode="auto">
              <a:xfrm>
                <a:off x="7510463" y="3087687"/>
                <a:ext cx="68262" cy="109537"/>
              </a:xfrm>
              <a:custGeom>
                <a:avLst/>
                <a:gdLst>
                  <a:gd name="T0" fmla="*/ 4 w 5"/>
                  <a:gd name="T1" fmla="*/ 1 h 8"/>
                  <a:gd name="T2" fmla="*/ 3 w 5"/>
                  <a:gd name="T3" fmla="*/ 1 h 8"/>
                  <a:gd name="T4" fmla="*/ 1 w 5"/>
                  <a:gd name="T5" fmla="*/ 4 h 8"/>
                  <a:gd name="T6" fmla="*/ 1 w 5"/>
                  <a:gd name="T7" fmla="*/ 4 h 8"/>
                  <a:gd name="T8" fmla="*/ 3 w 5"/>
                  <a:gd name="T9" fmla="*/ 3 h 8"/>
                  <a:gd name="T10" fmla="*/ 5 w 5"/>
                  <a:gd name="T11" fmla="*/ 5 h 8"/>
                  <a:gd name="T12" fmla="*/ 2 w 5"/>
                  <a:gd name="T13" fmla="*/ 8 h 8"/>
                  <a:gd name="T14" fmla="*/ 0 w 5"/>
                  <a:gd name="T15" fmla="*/ 5 h 8"/>
                  <a:gd name="T16" fmla="*/ 1 w 5"/>
                  <a:gd name="T17" fmla="*/ 1 h 8"/>
                  <a:gd name="T18" fmla="*/ 3 w 5"/>
                  <a:gd name="T19" fmla="*/ 0 h 8"/>
                  <a:gd name="T20" fmla="*/ 4 w 5"/>
                  <a:gd name="T21" fmla="*/ 0 h 8"/>
                  <a:gd name="T22" fmla="*/ 4 w 5"/>
                  <a:gd name="T23" fmla="*/ 1 h 8"/>
                  <a:gd name="T24" fmla="*/ 2 w 5"/>
                  <a:gd name="T25" fmla="*/ 7 h 8"/>
                  <a:gd name="T26" fmla="*/ 4 w 5"/>
                  <a:gd name="T27" fmla="*/ 5 h 8"/>
                  <a:gd name="T28" fmla="*/ 2 w 5"/>
                  <a:gd name="T29" fmla="*/ 3 h 8"/>
                  <a:gd name="T30" fmla="*/ 1 w 5"/>
                  <a:gd name="T31" fmla="*/ 4 h 8"/>
                  <a:gd name="T32" fmla="*/ 1 w 5"/>
                  <a:gd name="T33" fmla="*/ 5 h 8"/>
                  <a:gd name="T34" fmla="*/ 2 w 5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4" y="1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4" y="3"/>
                      <a:pt x="5" y="4"/>
                      <a:pt x="5" y="5"/>
                    </a:cubicBezTo>
                    <a:cubicBezTo>
                      <a:pt x="5" y="6"/>
                      <a:pt x="4" y="8"/>
                      <a:pt x="2" y="8"/>
                    </a:cubicBezTo>
                    <a:cubicBezTo>
                      <a:pt x="1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4" y="1"/>
                    </a:lnTo>
                    <a:close/>
                    <a:moveTo>
                      <a:pt x="2" y="7"/>
                    </a:moveTo>
                    <a:cubicBezTo>
                      <a:pt x="3" y="7"/>
                      <a:pt x="4" y="6"/>
                      <a:pt x="4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>
                <a:spLocks noEditPoints="1"/>
              </p:cNvSpPr>
              <p:nvPr/>
            </p:nvSpPr>
            <p:spPr bwMode="auto">
              <a:xfrm>
                <a:off x="7593013" y="3087687"/>
                <a:ext cx="68262" cy="109537"/>
              </a:xfrm>
              <a:custGeom>
                <a:avLst/>
                <a:gdLst>
                  <a:gd name="T0" fmla="*/ 5 w 5"/>
                  <a:gd name="T1" fmla="*/ 4 h 8"/>
                  <a:gd name="T2" fmla="*/ 2 w 5"/>
                  <a:gd name="T3" fmla="*/ 8 h 8"/>
                  <a:gd name="T4" fmla="*/ 0 w 5"/>
                  <a:gd name="T5" fmla="*/ 4 h 8"/>
                  <a:gd name="T6" fmla="*/ 2 w 5"/>
                  <a:gd name="T7" fmla="*/ 0 h 8"/>
                  <a:gd name="T8" fmla="*/ 5 w 5"/>
                  <a:gd name="T9" fmla="*/ 4 h 8"/>
                  <a:gd name="T10" fmla="*/ 1 w 5"/>
                  <a:gd name="T11" fmla="*/ 4 h 8"/>
                  <a:gd name="T12" fmla="*/ 2 w 5"/>
                  <a:gd name="T13" fmla="*/ 7 h 8"/>
                  <a:gd name="T14" fmla="*/ 4 w 5"/>
                  <a:gd name="T15" fmla="*/ 4 h 8"/>
                  <a:gd name="T16" fmla="*/ 2 w 5"/>
                  <a:gd name="T17" fmla="*/ 1 h 8"/>
                  <a:gd name="T18" fmla="*/ 1 w 5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5" y="4"/>
                    </a:moveTo>
                    <a:cubicBezTo>
                      <a:pt x="5" y="6"/>
                      <a:pt x="4" y="8"/>
                      <a:pt x="2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4"/>
                    </a:cubicBezTo>
                    <a:close/>
                    <a:moveTo>
                      <a:pt x="1" y="4"/>
                    </a:moveTo>
                    <a:cubicBezTo>
                      <a:pt x="1" y="6"/>
                      <a:pt x="1" y="7"/>
                      <a:pt x="2" y="7"/>
                    </a:cubicBezTo>
                    <a:cubicBezTo>
                      <a:pt x="3" y="7"/>
                      <a:pt x="4" y="6"/>
                      <a:pt x="4" y="4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1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>
                <a:spLocks noEditPoints="1"/>
              </p:cNvSpPr>
              <p:nvPr/>
            </p:nvSpPr>
            <p:spPr bwMode="auto">
              <a:xfrm>
                <a:off x="7731125" y="2616200"/>
                <a:ext cx="68262" cy="111125"/>
              </a:xfrm>
              <a:custGeom>
                <a:avLst/>
                <a:gdLst>
                  <a:gd name="T0" fmla="*/ 2 w 5"/>
                  <a:gd name="T1" fmla="*/ 4 h 8"/>
                  <a:gd name="T2" fmla="*/ 1 w 5"/>
                  <a:gd name="T3" fmla="*/ 2 h 8"/>
                  <a:gd name="T4" fmla="*/ 3 w 5"/>
                  <a:gd name="T5" fmla="*/ 0 h 8"/>
                  <a:gd name="T6" fmla="*/ 5 w 5"/>
                  <a:gd name="T7" fmla="*/ 2 h 8"/>
                  <a:gd name="T8" fmla="*/ 4 w 5"/>
                  <a:gd name="T9" fmla="*/ 4 h 8"/>
                  <a:gd name="T10" fmla="*/ 4 w 5"/>
                  <a:gd name="T11" fmla="*/ 4 h 8"/>
                  <a:gd name="T12" fmla="*/ 5 w 5"/>
                  <a:gd name="T13" fmla="*/ 6 h 8"/>
                  <a:gd name="T14" fmla="*/ 3 w 5"/>
                  <a:gd name="T15" fmla="*/ 8 h 8"/>
                  <a:gd name="T16" fmla="*/ 0 w 5"/>
                  <a:gd name="T17" fmla="*/ 6 h 8"/>
                  <a:gd name="T18" fmla="*/ 2 w 5"/>
                  <a:gd name="T19" fmla="*/ 4 h 8"/>
                  <a:gd name="T20" fmla="*/ 4 w 5"/>
                  <a:gd name="T21" fmla="*/ 6 h 8"/>
                  <a:gd name="T22" fmla="*/ 3 w 5"/>
                  <a:gd name="T23" fmla="*/ 4 h 8"/>
                  <a:gd name="T24" fmla="*/ 1 w 5"/>
                  <a:gd name="T25" fmla="*/ 6 h 8"/>
                  <a:gd name="T26" fmla="*/ 3 w 5"/>
                  <a:gd name="T27" fmla="*/ 7 h 8"/>
                  <a:gd name="T28" fmla="*/ 4 w 5"/>
                  <a:gd name="T29" fmla="*/ 6 h 8"/>
                  <a:gd name="T30" fmla="*/ 2 w 5"/>
                  <a:gd name="T31" fmla="*/ 2 h 8"/>
                  <a:gd name="T32" fmla="*/ 3 w 5"/>
                  <a:gd name="T33" fmla="*/ 4 h 8"/>
                  <a:gd name="T34" fmla="*/ 4 w 5"/>
                  <a:gd name="T35" fmla="*/ 2 h 8"/>
                  <a:gd name="T36" fmla="*/ 3 w 5"/>
                  <a:gd name="T37" fmla="*/ 1 h 8"/>
                  <a:gd name="T38" fmla="*/ 2 w 5"/>
                  <a:gd name="T3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8">
                    <a:moveTo>
                      <a:pt x="2" y="4"/>
                    </a:moveTo>
                    <a:cubicBezTo>
                      <a:pt x="1" y="4"/>
                      <a:pt x="1" y="3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5" y="7"/>
                      <a:pt x="4" y="8"/>
                      <a:pt x="3" y="8"/>
                    </a:cubicBezTo>
                    <a:cubicBezTo>
                      <a:pt x="1" y="8"/>
                      <a:pt x="0" y="7"/>
                      <a:pt x="0" y="6"/>
                    </a:cubicBezTo>
                    <a:cubicBezTo>
                      <a:pt x="0" y="5"/>
                      <a:pt x="1" y="4"/>
                      <a:pt x="2" y="4"/>
                    </a:cubicBezTo>
                    <a:close/>
                    <a:moveTo>
                      <a:pt x="4" y="6"/>
                    </a:moveTo>
                    <a:cubicBezTo>
                      <a:pt x="4" y="5"/>
                      <a:pt x="4" y="5"/>
                      <a:pt x="3" y="4"/>
                    </a:cubicBezTo>
                    <a:cubicBezTo>
                      <a:pt x="2" y="5"/>
                      <a:pt x="1" y="5"/>
                      <a:pt x="1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4" y="7"/>
                      <a:pt x="4" y="7"/>
                      <a:pt x="4" y="6"/>
                    </a:cubicBezTo>
                    <a:close/>
                    <a:moveTo>
                      <a:pt x="2" y="2"/>
                    </a:moveTo>
                    <a:cubicBezTo>
                      <a:pt x="2" y="3"/>
                      <a:pt x="2" y="3"/>
                      <a:pt x="3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>
                <a:spLocks noEditPoints="1"/>
              </p:cNvSpPr>
              <p:nvPr/>
            </p:nvSpPr>
            <p:spPr bwMode="auto">
              <a:xfrm>
                <a:off x="7813675" y="2616200"/>
                <a:ext cx="69850" cy="111125"/>
              </a:xfrm>
              <a:custGeom>
                <a:avLst/>
                <a:gdLst>
                  <a:gd name="T0" fmla="*/ 5 w 5"/>
                  <a:gd name="T1" fmla="*/ 4 h 8"/>
                  <a:gd name="T2" fmla="*/ 3 w 5"/>
                  <a:gd name="T3" fmla="*/ 8 h 8"/>
                  <a:gd name="T4" fmla="*/ 0 w 5"/>
                  <a:gd name="T5" fmla="*/ 4 h 8"/>
                  <a:gd name="T6" fmla="*/ 3 w 5"/>
                  <a:gd name="T7" fmla="*/ 0 h 8"/>
                  <a:gd name="T8" fmla="*/ 5 w 5"/>
                  <a:gd name="T9" fmla="*/ 4 h 8"/>
                  <a:gd name="T10" fmla="*/ 1 w 5"/>
                  <a:gd name="T11" fmla="*/ 4 h 8"/>
                  <a:gd name="T12" fmla="*/ 3 w 5"/>
                  <a:gd name="T13" fmla="*/ 7 h 8"/>
                  <a:gd name="T14" fmla="*/ 4 w 5"/>
                  <a:gd name="T15" fmla="*/ 4 h 8"/>
                  <a:gd name="T16" fmla="*/ 3 w 5"/>
                  <a:gd name="T17" fmla="*/ 1 h 8"/>
                  <a:gd name="T18" fmla="*/ 1 w 5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5" y="4"/>
                    </a:moveTo>
                    <a:cubicBezTo>
                      <a:pt x="5" y="7"/>
                      <a:pt x="4" y="8"/>
                      <a:pt x="3" y="8"/>
                    </a:cubicBezTo>
                    <a:cubicBezTo>
                      <a:pt x="1" y="8"/>
                      <a:pt x="0" y="7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4"/>
                    </a:cubicBezTo>
                    <a:close/>
                    <a:moveTo>
                      <a:pt x="1" y="4"/>
                    </a:moveTo>
                    <a:cubicBezTo>
                      <a:pt x="1" y="6"/>
                      <a:pt x="2" y="7"/>
                      <a:pt x="3" y="7"/>
                    </a:cubicBezTo>
                    <a:cubicBezTo>
                      <a:pt x="4" y="7"/>
                      <a:pt x="4" y="6"/>
                      <a:pt x="4" y="4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1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8089900" y="2255838"/>
                <a:ext cx="28575" cy="111125"/>
              </a:xfrm>
              <a:custGeom>
                <a:avLst/>
                <a:gdLst>
                  <a:gd name="T0" fmla="*/ 9 w 18"/>
                  <a:gd name="T1" fmla="*/ 9 h 70"/>
                  <a:gd name="T2" fmla="*/ 9 w 18"/>
                  <a:gd name="T3" fmla="*/ 9 h 70"/>
                  <a:gd name="T4" fmla="*/ 0 w 18"/>
                  <a:gd name="T5" fmla="*/ 18 h 70"/>
                  <a:gd name="T6" fmla="*/ 0 w 18"/>
                  <a:gd name="T7" fmla="*/ 9 h 70"/>
                  <a:gd name="T8" fmla="*/ 9 w 18"/>
                  <a:gd name="T9" fmla="*/ 0 h 70"/>
                  <a:gd name="T10" fmla="*/ 18 w 18"/>
                  <a:gd name="T11" fmla="*/ 0 h 70"/>
                  <a:gd name="T12" fmla="*/ 18 w 18"/>
                  <a:gd name="T13" fmla="*/ 70 h 70"/>
                  <a:gd name="T14" fmla="*/ 9 w 18"/>
                  <a:gd name="T15" fmla="*/ 70 h 70"/>
                  <a:gd name="T16" fmla="*/ 9 w 18"/>
                  <a:gd name="T17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70">
                    <a:moveTo>
                      <a:pt x="9" y="9"/>
                    </a:moveTo>
                    <a:lnTo>
                      <a:pt x="9" y="9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18" y="70"/>
                    </a:lnTo>
                    <a:lnTo>
                      <a:pt x="9" y="70"/>
                    </a:lnTo>
                    <a:lnTo>
                      <a:pt x="9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4"/>
              <p:cNvSpPr>
                <a:spLocks noEditPoints="1"/>
              </p:cNvSpPr>
              <p:nvPr/>
            </p:nvSpPr>
            <p:spPr bwMode="auto">
              <a:xfrm>
                <a:off x="8159750" y="2255838"/>
                <a:ext cx="68262" cy="111125"/>
              </a:xfrm>
              <a:custGeom>
                <a:avLst/>
                <a:gdLst>
                  <a:gd name="T0" fmla="*/ 5 w 5"/>
                  <a:gd name="T1" fmla="*/ 4 h 8"/>
                  <a:gd name="T2" fmla="*/ 2 w 5"/>
                  <a:gd name="T3" fmla="*/ 8 h 8"/>
                  <a:gd name="T4" fmla="*/ 0 w 5"/>
                  <a:gd name="T5" fmla="*/ 4 h 8"/>
                  <a:gd name="T6" fmla="*/ 2 w 5"/>
                  <a:gd name="T7" fmla="*/ 0 h 8"/>
                  <a:gd name="T8" fmla="*/ 5 w 5"/>
                  <a:gd name="T9" fmla="*/ 4 h 8"/>
                  <a:gd name="T10" fmla="*/ 1 w 5"/>
                  <a:gd name="T11" fmla="*/ 4 h 8"/>
                  <a:gd name="T12" fmla="*/ 2 w 5"/>
                  <a:gd name="T13" fmla="*/ 7 h 8"/>
                  <a:gd name="T14" fmla="*/ 4 w 5"/>
                  <a:gd name="T15" fmla="*/ 4 h 8"/>
                  <a:gd name="T16" fmla="*/ 2 w 5"/>
                  <a:gd name="T17" fmla="*/ 1 h 8"/>
                  <a:gd name="T18" fmla="*/ 1 w 5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5" y="4"/>
                    </a:moveTo>
                    <a:cubicBezTo>
                      <a:pt x="5" y="6"/>
                      <a:pt x="4" y="8"/>
                      <a:pt x="2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4" y="0"/>
                      <a:pt x="5" y="2"/>
                      <a:pt x="5" y="4"/>
                    </a:cubicBezTo>
                    <a:close/>
                    <a:moveTo>
                      <a:pt x="1" y="4"/>
                    </a:moveTo>
                    <a:cubicBezTo>
                      <a:pt x="1" y="6"/>
                      <a:pt x="1" y="7"/>
                      <a:pt x="2" y="7"/>
                    </a:cubicBezTo>
                    <a:cubicBezTo>
                      <a:pt x="3" y="7"/>
                      <a:pt x="4" y="6"/>
                      <a:pt x="4" y="4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1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8242300" y="2255838"/>
                <a:ext cx="68262" cy="111125"/>
              </a:xfrm>
              <a:custGeom>
                <a:avLst/>
                <a:gdLst>
                  <a:gd name="T0" fmla="*/ 5 w 5"/>
                  <a:gd name="T1" fmla="*/ 4 h 8"/>
                  <a:gd name="T2" fmla="*/ 2 w 5"/>
                  <a:gd name="T3" fmla="*/ 8 h 8"/>
                  <a:gd name="T4" fmla="*/ 0 w 5"/>
                  <a:gd name="T5" fmla="*/ 4 h 8"/>
                  <a:gd name="T6" fmla="*/ 2 w 5"/>
                  <a:gd name="T7" fmla="*/ 0 h 8"/>
                  <a:gd name="T8" fmla="*/ 5 w 5"/>
                  <a:gd name="T9" fmla="*/ 4 h 8"/>
                  <a:gd name="T10" fmla="*/ 1 w 5"/>
                  <a:gd name="T11" fmla="*/ 4 h 8"/>
                  <a:gd name="T12" fmla="*/ 2 w 5"/>
                  <a:gd name="T13" fmla="*/ 7 h 8"/>
                  <a:gd name="T14" fmla="*/ 4 w 5"/>
                  <a:gd name="T15" fmla="*/ 4 h 8"/>
                  <a:gd name="T16" fmla="*/ 2 w 5"/>
                  <a:gd name="T17" fmla="*/ 1 h 8"/>
                  <a:gd name="T18" fmla="*/ 1 w 5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5" y="4"/>
                    </a:moveTo>
                    <a:cubicBezTo>
                      <a:pt x="5" y="6"/>
                      <a:pt x="4" y="8"/>
                      <a:pt x="2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4" y="0"/>
                      <a:pt x="5" y="2"/>
                      <a:pt x="5" y="4"/>
                    </a:cubicBezTo>
                    <a:close/>
                    <a:moveTo>
                      <a:pt x="1" y="4"/>
                    </a:moveTo>
                    <a:cubicBezTo>
                      <a:pt x="1" y="6"/>
                      <a:pt x="1" y="7"/>
                      <a:pt x="2" y="7"/>
                    </a:cubicBezTo>
                    <a:cubicBezTo>
                      <a:pt x="3" y="7"/>
                      <a:pt x="4" y="6"/>
                      <a:pt x="4" y="4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1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6"/>
              <p:cNvSpPr>
                <a:spLocks/>
              </p:cNvSpPr>
              <p:nvPr/>
            </p:nvSpPr>
            <p:spPr bwMode="auto">
              <a:xfrm>
                <a:off x="8601075" y="2062163"/>
                <a:ext cx="41275" cy="96837"/>
              </a:xfrm>
              <a:custGeom>
                <a:avLst/>
                <a:gdLst>
                  <a:gd name="T0" fmla="*/ 18 w 26"/>
                  <a:gd name="T1" fmla="*/ 9 h 61"/>
                  <a:gd name="T2" fmla="*/ 18 w 26"/>
                  <a:gd name="T3" fmla="*/ 9 h 61"/>
                  <a:gd name="T4" fmla="*/ 0 w 26"/>
                  <a:gd name="T5" fmla="*/ 18 h 61"/>
                  <a:gd name="T6" fmla="*/ 0 w 26"/>
                  <a:gd name="T7" fmla="*/ 9 h 61"/>
                  <a:gd name="T8" fmla="*/ 18 w 26"/>
                  <a:gd name="T9" fmla="*/ 0 h 61"/>
                  <a:gd name="T10" fmla="*/ 26 w 26"/>
                  <a:gd name="T11" fmla="*/ 0 h 61"/>
                  <a:gd name="T12" fmla="*/ 26 w 26"/>
                  <a:gd name="T13" fmla="*/ 61 h 61"/>
                  <a:gd name="T14" fmla="*/ 18 w 26"/>
                  <a:gd name="T15" fmla="*/ 61 h 61"/>
                  <a:gd name="T16" fmla="*/ 18 w 26"/>
                  <a:gd name="T17" fmla="*/ 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1">
                    <a:moveTo>
                      <a:pt x="18" y="9"/>
                    </a:moveTo>
                    <a:lnTo>
                      <a:pt x="18" y="9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26" y="61"/>
                    </a:lnTo>
                    <a:lnTo>
                      <a:pt x="18" y="61"/>
                    </a:lnTo>
                    <a:lnTo>
                      <a:pt x="18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7"/>
              <p:cNvSpPr>
                <a:spLocks/>
              </p:cNvSpPr>
              <p:nvPr/>
            </p:nvSpPr>
            <p:spPr bwMode="auto">
              <a:xfrm>
                <a:off x="8670925" y="2062163"/>
                <a:ext cx="68262" cy="96837"/>
              </a:xfrm>
              <a:custGeom>
                <a:avLst/>
                <a:gdLst>
                  <a:gd name="T0" fmla="*/ 0 w 5"/>
                  <a:gd name="T1" fmla="*/ 7 h 7"/>
                  <a:gd name="T2" fmla="*/ 0 w 5"/>
                  <a:gd name="T3" fmla="*/ 7 h 7"/>
                  <a:gd name="T4" fmla="*/ 1 w 5"/>
                  <a:gd name="T5" fmla="*/ 6 h 7"/>
                  <a:gd name="T6" fmla="*/ 4 w 5"/>
                  <a:gd name="T7" fmla="*/ 2 h 7"/>
                  <a:gd name="T8" fmla="*/ 2 w 5"/>
                  <a:gd name="T9" fmla="*/ 1 h 7"/>
                  <a:gd name="T10" fmla="*/ 1 w 5"/>
                  <a:gd name="T11" fmla="*/ 1 h 7"/>
                  <a:gd name="T12" fmla="*/ 0 w 5"/>
                  <a:gd name="T13" fmla="*/ 1 h 7"/>
                  <a:gd name="T14" fmla="*/ 2 w 5"/>
                  <a:gd name="T15" fmla="*/ 0 h 7"/>
                  <a:gd name="T16" fmla="*/ 5 w 5"/>
                  <a:gd name="T17" fmla="*/ 2 h 7"/>
                  <a:gd name="T18" fmla="*/ 2 w 5"/>
                  <a:gd name="T19" fmla="*/ 6 h 7"/>
                  <a:gd name="T20" fmla="*/ 2 w 5"/>
                  <a:gd name="T21" fmla="*/ 7 h 7"/>
                  <a:gd name="T22" fmla="*/ 2 w 5"/>
                  <a:gd name="T23" fmla="*/ 7 h 7"/>
                  <a:gd name="T24" fmla="*/ 5 w 5"/>
                  <a:gd name="T25" fmla="*/ 7 h 7"/>
                  <a:gd name="T26" fmla="*/ 5 w 5"/>
                  <a:gd name="T27" fmla="*/ 7 h 7"/>
                  <a:gd name="T28" fmla="*/ 0 w 5"/>
                  <a:gd name="T2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3"/>
                      <a:pt x="4" y="5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8"/>
              <p:cNvSpPr>
                <a:spLocks noEditPoints="1"/>
              </p:cNvSpPr>
              <p:nvPr/>
            </p:nvSpPr>
            <p:spPr bwMode="auto">
              <a:xfrm>
                <a:off x="8753475" y="2062163"/>
                <a:ext cx="68262" cy="111125"/>
              </a:xfrm>
              <a:custGeom>
                <a:avLst/>
                <a:gdLst>
                  <a:gd name="T0" fmla="*/ 5 w 5"/>
                  <a:gd name="T1" fmla="*/ 4 h 8"/>
                  <a:gd name="T2" fmla="*/ 2 w 5"/>
                  <a:gd name="T3" fmla="*/ 8 h 8"/>
                  <a:gd name="T4" fmla="*/ 0 w 5"/>
                  <a:gd name="T5" fmla="*/ 4 h 8"/>
                  <a:gd name="T6" fmla="*/ 3 w 5"/>
                  <a:gd name="T7" fmla="*/ 0 h 8"/>
                  <a:gd name="T8" fmla="*/ 5 w 5"/>
                  <a:gd name="T9" fmla="*/ 4 h 8"/>
                  <a:gd name="T10" fmla="*/ 1 w 5"/>
                  <a:gd name="T11" fmla="*/ 4 h 8"/>
                  <a:gd name="T12" fmla="*/ 2 w 5"/>
                  <a:gd name="T13" fmla="*/ 7 h 8"/>
                  <a:gd name="T14" fmla="*/ 4 w 5"/>
                  <a:gd name="T15" fmla="*/ 4 h 8"/>
                  <a:gd name="T16" fmla="*/ 2 w 5"/>
                  <a:gd name="T17" fmla="*/ 1 h 8"/>
                  <a:gd name="T18" fmla="*/ 1 w 5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5" y="4"/>
                    </a:moveTo>
                    <a:cubicBezTo>
                      <a:pt x="5" y="6"/>
                      <a:pt x="4" y="8"/>
                      <a:pt x="2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4"/>
                    </a:cubicBezTo>
                    <a:close/>
                    <a:moveTo>
                      <a:pt x="1" y="4"/>
                    </a:moveTo>
                    <a:cubicBezTo>
                      <a:pt x="1" y="6"/>
                      <a:pt x="2" y="7"/>
                      <a:pt x="2" y="7"/>
                    </a:cubicBezTo>
                    <a:cubicBezTo>
                      <a:pt x="3" y="7"/>
                      <a:pt x="4" y="6"/>
                      <a:pt x="4" y="4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2" y="1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9"/>
              <p:cNvSpPr>
                <a:spLocks/>
              </p:cNvSpPr>
              <p:nvPr/>
            </p:nvSpPr>
            <p:spPr bwMode="auto">
              <a:xfrm>
                <a:off x="9209088" y="2132013"/>
                <a:ext cx="28575" cy="96837"/>
              </a:xfrm>
              <a:custGeom>
                <a:avLst/>
                <a:gdLst>
                  <a:gd name="T0" fmla="*/ 9 w 18"/>
                  <a:gd name="T1" fmla="*/ 9 h 61"/>
                  <a:gd name="T2" fmla="*/ 9 w 18"/>
                  <a:gd name="T3" fmla="*/ 9 h 61"/>
                  <a:gd name="T4" fmla="*/ 0 w 18"/>
                  <a:gd name="T5" fmla="*/ 9 h 61"/>
                  <a:gd name="T6" fmla="*/ 0 w 18"/>
                  <a:gd name="T7" fmla="*/ 9 h 61"/>
                  <a:gd name="T8" fmla="*/ 9 w 18"/>
                  <a:gd name="T9" fmla="*/ 0 h 61"/>
                  <a:gd name="T10" fmla="*/ 18 w 18"/>
                  <a:gd name="T11" fmla="*/ 0 h 61"/>
                  <a:gd name="T12" fmla="*/ 18 w 18"/>
                  <a:gd name="T13" fmla="*/ 61 h 61"/>
                  <a:gd name="T14" fmla="*/ 9 w 18"/>
                  <a:gd name="T15" fmla="*/ 61 h 61"/>
                  <a:gd name="T16" fmla="*/ 9 w 18"/>
                  <a:gd name="T17" fmla="*/ 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1">
                    <a:moveTo>
                      <a:pt x="9" y="9"/>
                    </a:moveTo>
                    <a:lnTo>
                      <a:pt x="9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18" y="61"/>
                    </a:lnTo>
                    <a:lnTo>
                      <a:pt x="9" y="61"/>
                    </a:lnTo>
                    <a:lnTo>
                      <a:pt x="9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9278938" y="2132013"/>
                <a:ext cx="68262" cy="96837"/>
              </a:xfrm>
              <a:custGeom>
                <a:avLst/>
                <a:gdLst>
                  <a:gd name="T0" fmla="*/ 3 w 5"/>
                  <a:gd name="T1" fmla="*/ 7 h 7"/>
                  <a:gd name="T2" fmla="*/ 3 w 5"/>
                  <a:gd name="T3" fmla="*/ 5 h 7"/>
                  <a:gd name="T4" fmla="*/ 0 w 5"/>
                  <a:gd name="T5" fmla="*/ 5 h 7"/>
                  <a:gd name="T6" fmla="*/ 0 w 5"/>
                  <a:gd name="T7" fmla="*/ 4 h 7"/>
                  <a:gd name="T8" fmla="*/ 3 w 5"/>
                  <a:gd name="T9" fmla="*/ 0 h 7"/>
                  <a:gd name="T10" fmla="*/ 4 w 5"/>
                  <a:gd name="T11" fmla="*/ 0 h 7"/>
                  <a:gd name="T12" fmla="*/ 4 w 5"/>
                  <a:gd name="T13" fmla="*/ 4 h 7"/>
                  <a:gd name="T14" fmla="*/ 5 w 5"/>
                  <a:gd name="T15" fmla="*/ 4 h 7"/>
                  <a:gd name="T16" fmla="*/ 5 w 5"/>
                  <a:gd name="T17" fmla="*/ 5 h 7"/>
                  <a:gd name="T18" fmla="*/ 4 w 5"/>
                  <a:gd name="T19" fmla="*/ 5 h 7"/>
                  <a:gd name="T20" fmla="*/ 4 w 5"/>
                  <a:gd name="T21" fmla="*/ 7 h 7"/>
                  <a:gd name="T22" fmla="*/ 3 w 5"/>
                  <a:gd name="T23" fmla="*/ 7 h 7"/>
                  <a:gd name="T24" fmla="*/ 3 w 5"/>
                  <a:gd name="T25" fmla="*/ 4 h 7"/>
                  <a:gd name="T26" fmla="*/ 3 w 5"/>
                  <a:gd name="T27" fmla="*/ 2 h 7"/>
                  <a:gd name="T28" fmla="*/ 3 w 5"/>
                  <a:gd name="T29" fmla="*/ 1 h 7"/>
                  <a:gd name="T30" fmla="*/ 3 w 5"/>
                  <a:gd name="T31" fmla="*/ 1 h 7"/>
                  <a:gd name="T32" fmla="*/ 2 w 5"/>
                  <a:gd name="T33" fmla="*/ 2 h 7"/>
                  <a:gd name="T34" fmla="*/ 1 w 5"/>
                  <a:gd name="T35" fmla="*/ 4 h 7"/>
                  <a:gd name="T36" fmla="*/ 1 w 5"/>
                  <a:gd name="T37" fmla="*/ 4 h 7"/>
                  <a:gd name="T38" fmla="*/ 3 w 5"/>
                  <a:gd name="T3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lnTo>
                      <a:pt x="3" y="7"/>
                    </a:lnTo>
                    <a:close/>
                    <a:moveTo>
                      <a:pt x="3" y="4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1"/>
              <p:cNvSpPr>
                <a:spLocks noEditPoints="1"/>
              </p:cNvSpPr>
              <p:nvPr/>
            </p:nvSpPr>
            <p:spPr bwMode="auto">
              <a:xfrm>
                <a:off x="9361488" y="2132013"/>
                <a:ext cx="69850" cy="96837"/>
              </a:xfrm>
              <a:custGeom>
                <a:avLst/>
                <a:gdLst>
                  <a:gd name="T0" fmla="*/ 5 w 5"/>
                  <a:gd name="T1" fmla="*/ 3 h 7"/>
                  <a:gd name="T2" fmla="*/ 2 w 5"/>
                  <a:gd name="T3" fmla="*/ 7 h 7"/>
                  <a:gd name="T4" fmla="*/ 0 w 5"/>
                  <a:gd name="T5" fmla="*/ 3 h 7"/>
                  <a:gd name="T6" fmla="*/ 2 w 5"/>
                  <a:gd name="T7" fmla="*/ 0 h 7"/>
                  <a:gd name="T8" fmla="*/ 5 w 5"/>
                  <a:gd name="T9" fmla="*/ 3 h 7"/>
                  <a:gd name="T10" fmla="*/ 1 w 5"/>
                  <a:gd name="T11" fmla="*/ 3 h 7"/>
                  <a:gd name="T12" fmla="*/ 2 w 5"/>
                  <a:gd name="T13" fmla="*/ 6 h 7"/>
                  <a:gd name="T14" fmla="*/ 4 w 5"/>
                  <a:gd name="T15" fmla="*/ 3 h 7"/>
                  <a:gd name="T16" fmla="*/ 2 w 5"/>
                  <a:gd name="T17" fmla="*/ 0 h 7"/>
                  <a:gd name="T18" fmla="*/ 1 w 5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7">
                    <a:moveTo>
                      <a:pt x="5" y="3"/>
                    </a:moveTo>
                    <a:cubicBezTo>
                      <a:pt x="5" y="6"/>
                      <a:pt x="4" y="7"/>
                      <a:pt x="2" y="7"/>
                    </a:cubicBezTo>
                    <a:cubicBezTo>
                      <a:pt x="1" y="7"/>
                      <a:pt x="0" y="6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  <a:moveTo>
                      <a:pt x="1" y="3"/>
                    </a:moveTo>
                    <a:cubicBezTo>
                      <a:pt x="1" y="5"/>
                      <a:pt x="1" y="6"/>
                      <a:pt x="2" y="6"/>
                    </a:cubicBezTo>
                    <a:cubicBezTo>
                      <a:pt x="3" y="6"/>
                      <a:pt x="4" y="5"/>
                      <a:pt x="4" y="3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1" y="0"/>
                      <a:pt x="1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22"/>
              <p:cNvSpPr>
                <a:spLocks/>
              </p:cNvSpPr>
              <p:nvPr/>
            </p:nvSpPr>
            <p:spPr bwMode="auto">
              <a:xfrm>
                <a:off x="9596438" y="2381250"/>
                <a:ext cx="41275" cy="111125"/>
              </a:xfrm>
              <a:custGeom>
                <a:avLst/>
                <a:gdLst>
                  <a:gd name="T0" fmla="*/ 17 w 26"/>
                  <a:gd name="T1" fmla="*/ 9 h 70"/>
                  <a:gd name="T2" fmla="*/ 17 w 26"/>
                  <a:gd name="T3" fmla="*/ 9 h 70"/>
                  <a:gd name="T4" fmla="*/ 9 w 26"/>
                  <a:gd name="T5" fmla="*/ 17 h 70"/>
                  <a:gd name="T6" fmla="*/ 0 w 26"/>
                  <a:gd name="T7" fmla="*/ 9 h 70"/>
                  <a:gd name="T8" fmla="*/ 17 w 26"/>
                  <a:gd name="T9" fmla="*/ 0 h 70"/>
                  <a:gd name="T10" fmla="*/ 26 w 26"/>
                  <a:gd name="T11" fmla="*/ 0 h 70"/>
                  <a:gd name="T12" fmla="*/ 26 w 26"/>
                  <a:gd name="T13" fmla="*/ 70 h 70"/>
                  <a:gd name="T14" fmla="*/ 17 w 26"/>
                  <a:gd name="T15" fmla="*/ 70 h 70"/>
                  <a:gd name="T16" fmla="*/ 17 w 26"/>
                  <a:gd name="T17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0">
                    <a:moveTo>
                      <a:pt x="17" y="9"/>
                    </a:moveTo>
                    <a:lnTo>
                      <a:pt x="17" y="9"/>
                    </a:lnTo>
                    <a:lnTo>
                      <a:pt x="9" y="17"/>
                    </a:lnTo>
                    <a:lnTo>
                      <a:pt x="0" y="9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6" y="70"/>
                    </a:lnTo>
                    <a:lnTo>
                      <a:pt x="17" y="70"/>
                    </a:lnTo>
                    <a:lnTo>
                      <a:pt x="17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9666288" y="2381250"/>
                <a:ext cx="68262" cy="111125"/>
              </a:xfrm>
              <a:custGeom>
                <a:avLst/>
                <a:gdLst>
                  <a:gd name="T0" fmla="*/ 5 w 5"/>
                  <a:gd name="T1" fmla="*/ 1 h 8"/>
                  <a:gd name="T2" fmla="*/ 4 w 5"/>
                  <a:gd name="T3" fmla="*/ 1 h 8"/>
                  <a:gd name="T4" fmla="*/ 1 w 5"/>
                  <a:gd name="T5" fmla="*/ 4 h 8"/>
                  <a:gd name="T6" fmla="*/ 1 w 5"/>
                  <a:gd name="T7" fmla="*/ 4 h 8"/>
                  <a:gd name="T8" fmla="*/ 3 w 5"/>
                  <a:gd name="T9" fmla="*/ 3 h 8"/>
                  <a:gd name="T10" fmla="*/ 5 w 5"/>
                  <a:gd name="T11" fmla="*/ 5 h 8"/>
                  <a:gd name="T12" fmla="*/ 3 w 5"/>
                  <a:gd name="T13" fmla="*/ 8 h 8"/>
                  <a:gd name="T14" fmla="*/ 0 w 5"/>
                  <a:gd name="T15" fmla="*/ 5 h 8"/>
                  <a:gd name="T16" fmla="*/ 2 w 5"/>
                  <a:gd name="T17" fmla="*/ 1 h 8"/>
                  <a:gd name="T18" fmla="*/ 4 w 5"/>
                  <a:gd name="T19" fmla="*/ 0 h 8"/>
                  <a:gd name="T20" fmla="*/ 5 w 5"/>
                  <a:gd name="T21" fmla="*/ 0 h 8"/>
                  <a:gd name="T22" fmla="*/ 5 w 5"/>
                  <a:gd name="T23" fmla="*/ 1 h 8"/>
                  <a:gd name="T24" fmla="*/ 3 w 5"/>
                  <a:gd name="T25" fmla="*/ 7 h 8"/>
                  <a:gd name="T26" fmla="*/ 4 w 5"/>
                  <a:gd name="T27" fmla="*/ 5 h 8"/>
                  <a:gd name="T28" fmla="*/ 3 w 5"/>
                  <a:gd name="T29" fmla="*/ 4 h 8"/>
                  <a:gd name="T30" fmla="*/ 1 w 5"/>
                  <a:gd name="T31" fmla="*/ 4 h 8"/>
                  <a:gd name="T32" fmla="*/ 1 w 5"/>
                  <a:gd name="T33" fmla="*/ 5 h 8"/>
                  <a:gd name="T34" fmla="*/ 3 w 5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5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2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5" y="3"/>
                      <a:pt x="5" y="4"/>
                      <a:pt x="5" y="5"/>
                    </a:cubicBezTo>
                    <a:cubicBezTo>
                      <a:pt x="5" y="7"/>
                      <a:pt x="5" y="8"/>
                      <a:pt x="3" y="8"/>
                    </a:cubicBezTo>
                    <a:cubicBezTo>
                      <a:pt x="1" y="8"/>
                      <a:pt x="0" y="7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lnTo>
                      <a:pt x="5" y="1"/>
                    </a:lnTo>
                    <a:close/>
                    <a:moveTo>
                      <a:pt x="3" y="7"/>
                    </a:moveTo>
                    <a:cubicBezTo>
                      <a:pt x="4" y="7"/>
                      <a:pt x="4" y="6"/>
                      <a:pt x="4" y="5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2" y="7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24"/>
              <p:cNvSpPr>
                <a:spLocks noEditPoints="1"/>
              </p:cNvSpPr>
              <p:nvPr/>
            </p:nvSpPr>
            <p:spPr bwMode="auto">
              <a:xfrm>
                <a:off x="9748838" y="2381250"/>
                <a:ext cx="68262" cy="111125"/>
              </a:xfrm>
              <a:custGeom>
                <a:avLst/>
                <a:gdLst>
                  <a:gd name="T0" fmla="*/ 5 w 5"/>
                  <a:gd name="T1" fmla="*/ 4 h 8"/>
                  <a:gd name="T2" fmla="*/ 3 w 5"/>
                  <a:gd name="T3" fmla="*/ 8 h 8"/>
                  <a:gd name="T4" fmla="*/ 0 w 5"/>
                  <a:gd name="T5" fmla="*/ 4 h 8"/>
                  <a:gd name="T6" fmla="*/ 3 w 5"/>
                  <a:gd name="T7" fmla="*/ 0 h 8"/>
                  <a:gd name="T8" fmla="*/ 5 w 5"/>
                  <a:gd name="T9" fmla="*/ 4 h 8"/>
                  <a:gd name="T10" fmla="*/ 1 w 5"/>
                  <a:gd name="T11" fmla="*/ 4 h 8"/>
                  <a:gd name="T12" fmla="*/ 3 w 5"/>
                  <a:gd name="T13" fmla="*/ 7 h 8"/>
                  <a:gd name="T14" fmla="*/ 4 w 5"/>
                  <a:gd name="T15" fmla="*/ 4 h 8"/>
                  <a:gd name="T16" fmla="*/ 3 w 5"/>
                  <a:gd name="T17" fmla="*/ 1 h 8"/>
                  <a:gd name="T18" fmla="*/ 1 w 5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5" y="4"/>
                    </a:moveTo>
                    <a:cubicBezTo>
                      <a:pt x="5" y="6"/>
                      <a:pt x="4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4"/>
                    </a:cubicBezTo>
                    <a:close/>
                    <a:moveTo>
                      <a:pt x="1" y="4"/>
                    </a:moveTo>
                    <a:cubicBezTo>
                      <a:pt x="1" y="6"/>
                      <a:pt x="2" y="7"/>
                      <a:pt x="3" y="7"/>
                    </a:cubicBezTo>
                    <a:cubicBezTo>
                      <a:pt x="4" y="7"/>
                      <a:pt x="4" y="6"/>
                      <a:pt x="4" y="4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1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25"/>
              <p:cNvSpPr>
                <a:spLocks/>
              </p:cNvSpPr>
              <p:nvPr/>
            </p:nvSpPr>
            <p:spPr bwMode="auto">
              <a:xfrm>
                <a:off x="9913938" y="2782888"/>
                <a:ext cx="41275" cy="96837"/>
              </a:xfrm>
              <a:custGeom>
                <a:avLst/>
                <a:gdLst>
                  <a:gd name="T0" fmla="*/ 18 w 26"/>
                  <a:gd name="T1" fmla="*/ 9 h 61"/>
                  <a:gd name="T2" fmla="*/ 18 w 26"/>
                  <a:gd name="T3" fmla="*/ 9 h 61"/>
                  <a:gd name="T4" fmla="*/ 0 w 26"/>
                  <a:gd name="T5" fmla="*/ 9 h 61"/>
                  <a:gd name="T6" fmla="*/ 0 w 26"/>
                  <a:gd name="T7" fmla="*/ 9 h 61"/>
                  <a:gd name="T8" fmla="*/ 18 w 26"/>
                  <a:gd name="T9" fmla="*/ 0 h 61"/>
                  <a:gd name="T10" fmla="*/ 26 w 26"/>
                  <a:gd name="T11" fmla="*/ 0 h 61"/>
                  <a:gd name="T12" fmla="*/ 26 w 26"/>
                  <a:gd name="T13" fmla="*/ 61 h 61"/>
                  <a:gd name="T14" fmla="*/ 18 w 26"/>
                  <a:gd name="T15" fmla="*/ 61 h 61"/>
                  <a:gd name="T16" fmla="*/ 18 w 26"/>
                  <a:gd name="T17" fmla="*/ 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1">
                    <a:moveTo>
                      <a:pt x="18" y="9"/>
                    </a:moveTo>
                    <a:lnTo>
                      <a:pt x="18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26" y="61"/>
                    </a:lnTo>
                    <a:lnTo>
                      <a:pt x="18" y="61"/>
                    </a:lnTo>
                    <a:lnTo>
                      <a:pt x="18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26"/>
              <p:cNvSpPr>
                <a:spLocks noEditPoints="1"/>
              </p:cNvSpPr>
              <p:nvPr/>
            </p:nvSpPr>
            <p:spPr bwMode="auto">
              <a:xfrm>
                <a:off x="9983788" y="2782888"/>
                <a:ext cx="68262" cy="96837"/>
              </a:xfrm>
              <a:custGeom>
                <a:avLst/>
                <a:gdLst>
                  <a:gd name="T0" fmla="*/ 2 w 5"/>
                  <a:gd name="T1" fmla="*/ 3 h 7"/>
                  <a:gd name="T2" fmla="*/ 0 w 5"/>
                  <a:gd name="T3" fmla="*/ 2 h 7"/>
                  <a:gd name="T4" fmla="*/ 3 w 5"/>
                  <a:gd name="T5" fmla="*/ 0 h 7"/>
                  <a:gd name="T6" fmla="*/ 5 w 5"/>
                  <a:gd name="T7" fmla="*/ 1 h 7"/>
                  <a:gd name="T8" fmla="*/ 4 w 5"/>
                  <a:gd name="T9" fmla="*/ 3 h 7"/>
                  <a:gd name="T10" fmla="*/ 4 w 5"/>
                  <a:gd name="T11" fmla="*/ 3 h 7"/>
                  <a:gd name="T12" fmla="*/ 5 w 5"/>
                  <a:gd name="T13" fmla="*/ 5 h 7"/>
                  <a:gd name="T14" fmla="*/ 3 w 5"/>
                  <a:gd name="T15" fmla="*/ 7 h 7"/>
                  <a:gd name="T16" fmla="*/ 0 w 5"/>
                  <a:gd name="T17" fmla="*/ 5 h 7"/>
                  <a:gd name="T18" fmla="*/ 2 w 5"/>
                  <a:gd name="T19" fmla="*/ 3 h 7"/>
                  <a:gd name="T20" fmla="*/ 4 w 5"/>
                  <a:gd name="T21" fmla="*/ 5 h 7"/>
                  <a:gd name="T22" fmla="*/ 2 w 5"/>
                  <a:gd name="T23" fmla="*/ 4 h 7"/>
                  <a:gd name="T24" fmla="*/ 1 w 5"/>
                  <a:gd name="T25" fmla="*/ 5 h 7"/>
                  <a:gd name="T26" fmla="*/ 3 w 5"/>
                  <a:gd name="T27" fmla="*/ 7 h 7"/>
                  <a:gd name="T28" fmla="*/ 4 w 5"/>
                  <a:gd name="T29" fmla="*/ 5 h 7"/>
                  <a:gd name="T30" fmla="*/ 1 w 5"/>
                  <a:gd name="T31" fmla="*/ 2 h 7"/>
                  <a:gd name="T32" fmla="*/ 3 w 5"/>
                  <a:gd name="T33" fmla="*/ 3 h 7"/>
                  <a:gd name="T34" fmla="*/ 4 w 5"/>
                  <a:gd name="T35" fmla="*/ 2 h 7"/>
                  <a:gd name="T36" fmla="*/ 3 w 5"/>
                  <a:gd name="T37" fmla="*/ 0 h 7"/>
                  <a:gd name="T38" fmla="*/ 1 w 5"/>
                  <a:gd name="T3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7">
                    <a:moveTo>
                      <a:pt x="2" y="3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0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6"/>
                      <a:pt x="4" y="7"/>
                      <a:pt x="3" y="7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0" y="4"/>
                      <a:pt x="1" y="4"/>
                      <a:pt x="2" y="3"/>
                    </a:cubicBezTo>
                    <a:close/>
                    <a:moveTo>
                      <a:pt x="4" y="5"/>
                    </a:move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1" y="6"/>
                      <a:pt x="2" y="7"/>
                      <a:pt x="3" y="7"/>
                    </a:cubicBezTo>
                    <a:cubicBezTo>
                      <a:pt x="4" y="7"/>
                      <a:pt x="4" y="6"/>
                      <a:pt x="4" y="5"/>
                    </a:cubicBezTo>
                    <a:close/>
                    <a:moveTo>
                      <a:pt x="1" y="2"/>
                    </a:moveTo>
                    <a:cubicBezTo>
                      <a:pt x="1" y="2"/>
                      <a:pt x="2" y="3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27"/>
              <p:cNvSpPr>
                <a:spLocks noEditPoints="1"/>
              </p:cNvSpPr>
              <p:nvPr/>
            </p:nvSpPr>
            <p:spPr bwMode="auto">
              <a:xfrm>
                <a:off x="10066338" y="2782888"/>
                <a:ext cx="68262" cy="96837"/>
              </a:xfrm>
              <a:custGeom>
                <a:avLst/>
                <a:gdLst>
                  <a:gd name="T0" fmla="*/ 5 w 5"/>
                  <a:gd name="T1" fmla="*/ 3 h 7"/>
                  <a:gd name="T2" fmla="*/ 2 w 5"/>
                  <a:gd name="T3" fmla="*/ 7 h 7"/>
                  <a:gd name="T4" fmla="*/ 0 w 5"/>
                  <a:gd name="T5" fmla="*/ 4 h 7"/>
                  <a:gd name="T6" fmla="*/ 3 w 5"/>
                  <a:gd name="T7" fmla="*/ 0 h 7"/>
                  <a:gd name="T8" fmla="*/ 5 w 5"/>
                  <a:gd name="T9" fmla="*/ 3 h 7"/>
                  <a:gd name="T10" fmla="*/ 1 w 5"/>
                  <a:gd name="T11" fmla="*/ 4 h 7"/>
                  <a:gd name="T12" fmla="*/ 2 w 5"/>
                  <a:gd name="T13" fmla="*/ 7 h 7"/>
                  <a:gd name="T14" fmla="*/ 4 w 5"/>
                  <a:gd name="T15" fmla="*/ 3 h 7"/>
                  <a:gd name="T16" fmla="*/ 2 w 5"/>
                  <a:gd name="T17" fmla="*/ 0 h 7"/>
                  <a:gd name="T18" fmla="*/ 1 w 5"/>
                  <a:gd name="T1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7">
                    <a:moveTo>
                      <a:pt x="5" y="3"/>
                    </a:moveTo>
                    <a:cubicBezTo>
                      <a:pt x="5" y="6"/>
                      <a:pt x="4" y="7"/>
                      <a:pt x="2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  <a:moveTo>
                      <a:pt x="1" y="4"/>
                    </a:moveTo>
                    <a:cubicBezTo>
                      <a:pt x="1" y="5"/>
                      <a:pt x="2" y="7"/>
                      <a:pt x="2" y="7"/>
                    </a:cubicBezTo>
                    <a:cubicBezTo>
                      <a:pt x="3" y="7"/>
                      <a:pt x="4" y="5"/>
                      <a:pt x="4" y="3"/>
                    </a:cubicBezTo>
                    <a:cubicBezTo>
                      <a:pt x="4" y="2"/>
                      <a:pt x="4" y="0"/>
                      <a:pt x="2" y="0"/>
                    </a:cubicBezTo>
                    <a:cubicBezTo>
                      <a:pt x="2" y="0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Oval 83"/>
              <p:cNvSpPr>
                <a:spLocks noChangeArrowheads="1"/>
              </p:cNvSpPr>
              <p:nvPr/>
            </p:nvSpPr>
            <p:spPr bwMode="auto">
              <a:xfrm>
                <a:off x="7316788" y="3405187"/>
                <a:ext cx="96837" cy="8413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84"/>
              <p:cNvSpPr>
                <a:spLocks/>
              </p:cNvSpPr>
              <p:nvPr/>
            </p:nvSpPr>
            <p:spPr bwMode="auto">
              <a:xfrm>
                <a:off x="7343775" y="3709987"/>
                <a:ext cx="96837" cy="96837"/>
              </a:xfrm>
              <a:custGeom>
                <a:avLst/>
                <a:gdLst>
                  <a:gd name="T0" fmla="*/ 7 w 7"/>
                  <a:gd name="T1" fmla="*/ 3 h 7"/>
                  <a:gd name="T2" fmla="*/ 4 w 7"/>
                  <a:gd name="T3" fmla="*/ 7 h 7"/>
                  <a:gd name="T4" fmla="*/ 0 w 7"/>
                  <a:gd name="T5" fmla="*/ 5 h 7"/>
                  <a:gd name="T6" fmla="*/ 3 w 7"/>
                  <a:gd name="T7" fmla="*/ 1 h 7"/>
                  <a:gd name="T8" fmla="*/ 7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cubicBezTo>
                      <a:pt x="7" y="5"/>
                      <a:pt x="6" y="7"/>
                      <a:pt x="4" y="7"/>
                    </a:cubicBezTo>
                    <a:cubicBezTo>
                      <a:pt x="3" y="7"/>
                      <a:pt x="1" y="6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85"/>
              <p:cNvSpPr>
                <a:spLocks/>
              </p:cNvSpPr>
              <p:nvPr/>
            </p:nvSpPr>
            <p:spPr bwMode="auto">
              <a:xfrm>
                <a:off x="7440613" y="4014787"/>
                <a:ext cx="111125" cy="96837"/>
              </a:xfrm>
              <a:custGeom>
                <a:avLst/>
                <a:gdLst>
                  <a:gd name="T0" fmla="*/ 7 w 8"/>
                  <a:gd name="T1" fmla="*/ 2 h 7"/>
                  <a:gd name="T2" fmla="*/ 5 w 8"/>
                  <a:gd name="T3" fmla="*/ 7 h 7"/>
                  <a:gd name="T4" fmla="*/ 1 w 8"/>
                  <a:gd name="T5" fmla="*/ 5 h 7"/>
                  <a:gd name="T6" fmla="*/ 2 w 8"/>
                  <a:gd name="T7" fmla="*/ 0 h 7"/>
                  <a:gd name="T8" fmla="*/ 7 w 8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2"/>
                    </a:moveTo>
                    <a:cubicBezTo>
                      <a:pt x="8" y="4"/>
                      <a:pt x="7" y="6"/>
                      <a:pt x="5" y="7"/>
                    </a:cubicBezTo>
                    <a:cubicBezTo>
                      <a:pt x="3" y="7"/>
                      <a:pt x="1" y="7"/>
                      <a:pt x="1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4" y="0"/>
                      <a:pt x="6" y="0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86"/>
              <p:cNvSpPr>
                <a:spLocks/>
              </p:cNvSpPr>
              <p:nvPr/>
            </p:nvSpPr>
            <p:spPr bwMode="auto">
              <a:xfrm>
                <a:off x="7593013" y="4291012"/>
                <a:ext cx="109537" cy="96837"/>
              </a:xfrm>
              <a:custGeom>
                <a:avLst/>
                <a:gdLst>
                  <a:gd name="T0" fmla="*/ 7 w 8"/>
                  <a:gd name="T1" fmla="*/ 1 h 7"/>
                  <a:gd name="T2" fmla="*/ 6 w 8"/>
                  <a:gd name="T3" fmla="*/ 6 h 7"/>
                  <a:gd name="T4" fmla="*/ 2 w 8"/>
                  <a:gd name="T5" fmla="*/ 5 h 7"/>
                  <a:gd name="T6" fmla="*/ 2 w 8"/>
                  <a:gd name="T7" fmla="*/ 1 h 7"/>
                  <a:gd name="T8" fmla="*/ 7 w 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1"/>
                    </a:moveTo>
                    <a:cubicBezTo>
                      <a:pt x="8" y="3"/>
                      <a:pt x="8" y="5"/>
                      <a:pt x="6" y="6"/>
                    </a:cubicBezTo>
                    <a:cubicBezTo>
                      <a:pt x="5" y="7"/>
                      <a:pt x="3" y="7"/>
                      <a:pt x="2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87"/>
              <p:cNvSpPr>
                <a:spLocks/>
              </p:cNvSpPr>
              <p:nvPr/>
            </p:nvSpPr>
            <p:spPr bwMode="auto">
              <a:xfrm>
                <a:off x="10039350" y="4278312"/>
                <a:ext cx="109537" cy="109537"/>
              </a:xfrm>
              <a:custGeom>
                <a:avLst/>
                <a:gdLst>
                  <a:gd name="T0" fmla="*/ 1 w 8"/>
                  <a:gd name="T1" fmla="*/ 2 h 8"/>
                  <a:gd name="T2" fmla="*/ 6 w 8"/>
                  <a:gd name="T3" fmla="*/ 1 h 8"/>
                  <a:gd name="T4" fmla="*/ 7 w 8"/>
                  <a:gd name="T5" fmla="*/ 6 h 8"/>
                  <a:gd name="T6" fmla="*/ 2 w 8"/>
                  <a:gd name="T7" fmla="*/ 7 h 8"/>
                  <a:gd name="T8" fmla="*/ 1 w 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2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ubicBezTo>
                      <a:pt x="6" y="7"/>
                      <a:pt x="4" y="8"/>
                      <a:pt x="2" y="7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88"/>
              <p:cNvSpPr>
                <a:spLocks/>
              </p:cNvSpPr>
              <p:nvPr/>
            </p:nvSpPr>
            <p:spPr bwMode="auto">
              <a:xfrm>
                <a:off x="10204450" y="4000500"/>
                <a:ext cx="96837" cy="111125"/>
              </a:xfrm>
              <a:custGeom>
                <a:avLst/>
                <a:gdLst>
                  <a:gd name="T0" fmla="*/ 1 w 7"/>
                  <a:gd name="T1" fmla="*/ 3 h 8"/>
                  <a:gd name="T2" fmla="*/ 5 w 7"/>
                  <a:gd name="T3" fmla="*/ 1 h 8"/>
                  <a:gd name="T4" fmla="*/ 7 w 7"/>
                  <a:gd name="T5" fmla="*/ 5 h 8"/>
                  <a:gd name="T6" fmla="*/ 2 w 7"/>
                  <a:gd name="T7" fmla="*/ 7 h 8"/>
                  <a:gd name="T8" fmla="*/ 1 w 7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1" y="3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89"/>
              <p:cNvSpPr>
                <a:spLocks/>
              </p:cNvSpPr>
              <p:nvPr/>
            </p:nvSpPr>
            <p:spPr bwMode="auto">
              <a:xfrm>
                <a:off x="10301288" y="3709987"/>
                <a:ext cx="96837" cy="96837"/>
              </a:xfrm>
              <a:custGeom>
                <a:avLst/>
                <a:gdLst>
                  <a:gd name="T0" fmla="*/ 0 w 7"/>
                  <a:gd name="T1" fmla="*/ 3 h 7"/>
                  <a:gd name="T2" fmla="*/ 4 w 7"/>
                  <a:gd name="T3" fmla="*/ 0 h 7"/>
                  <a:gd name="T4" fmla="*/ 7 w 7"/>
                  <a:gd name="T5" fmla="*/ 4 h 7"/>
                  <a:gd name="T6" fmla="*/ 3 w 7"/>
                  <a:gd name="T7" fmla="*/ 7 h 7"/>
                  <a:gd name="T8" fmla="*/ 0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7" y="2"/>
                      <a:pt x="7" y="4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1" y="6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Oval 90"/>
              <p:cNvSpPr>
                <a:spLocks noChangeArrowheads="1"/>
              </p:cNvSpPr>
              <p:nvPr/>
            </p:nvSpPr>
            <p:spPr bwMode="auto">
              <a:xfrm>
                <a:off x="10342563" y="3392487"/>
                <a:ext cx="82550" cy="9683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91"/>
              <p:cNvSpPr>
                <a:spLocks/>
              </p:cNvSpPr>
              <p:nvPr/>
            </p:nvSpPr>
            <p:spPr bwMode="auto">
              <a:xfrm>
                <a:off x="10301288" y="3073400"/>
                <a:ext cx="96837" cy="96837"/>
              </a:xfrm>
              <a:custGeom>
                <a:avLst/>
                <a:gdLst>
                  <a:gd name="T0" fmla="*/ 0 w 7"/>
                  <a:gd name="T1" fmla="*/ 4 h 7"/>
                  <a:gd name="T2" fmla="*/ 3 w 7"/>
                  <a:gd name="T3" fmla="*/ 0 h 7"/>
                  <a:gd name="T4" fmla="*/ 7 w 7"/>
                  <a:gd name="T5" fmla="*/ 3 h 7"/>
                  <a:gd name="T6" fmla="*/ 4 w 7"/>
                  <a:gd name="T7" fmla="*/ 7 h 7"/>
                  <a:gd name="T8" fmla="*/ 0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6" y="1"/>
                      <a:pt x="7" y="3"/>
                    </a:cubicBezTo>
                    <a:cubicBezTo>
                      <a:pt x="7" y="5"/>
                      <a:pt x="6" y="7"/>
                      <a:pt x="4" y="7"/>
                    </a:cubicBezTo>
                    <a:cubicBezTo>
                      <a:pt x="2" y="7"/>
                      <a:pt x="1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92"/>
              <p:cNvSpPr>
                <a:spLocks/>
              </p:cNvSpPr>
              <p:nvPr/>
            </p:nvSpPr>
            <p:spPr bwMode="auto">
              <a:xfrm>
                <a:off x="10204450" y="2768600"/>
                <a:ext cx="96837" cy="111125"/>
              </a:xfrm>
              <a:custGeom>
                <a:avLst/>
                <a:gdLst>
                  <a:gd name="T0" fmla="*/ 0 w 7"/>
                  <a:gd name="T1" fmla="*/ 5 h 8"/>
                  <a:gd name="T2" fmla="*/ 2 w 7"/>
                  <a:gd name="T3" fmla="*/ 1 h 8"/>
                  <a:gd name="T4" fmla="*/ 6 w 7"/>
                  <a:gd name="T5" fmla="*/ 3 h 8"/>
                  <a:gd name="T6" fmla="*/ 5 w 7"/>
                  <a:gd name="T7" fmla="*/ 7 h 8"/>
                  <a:gd name="T8" fmla="*/ 0 w 7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5"/>
                    </a:move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7" y="4"/>
                      <a:pt x="6" y="6"/>
                      <a:pt x="5" y="7"/>
                    </a:cubicBezTo>
                    <a:cubicBezTo>
                      <a:pt x="3" y="8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93"/>
              <p:cNvSpPr>
                <a:spLocks/>
              </p:cNvSpPr>
              <p:nvPr/>
            </p:nvSpPr>
            <p:spPr bwMode="auto">
              <a:xfrm>
                <a:off x="10039350" y="2492375"/>
                <a:ext cx="109537" cy="109537"/>
              </a:xfrm>
              <a:custGeom>
                <a:avLst/>
                <a:gdLst>
                  <a:gd name="T0" fmla="*/ 1 w 8"/>
                  <a:gd name="T1" fmla="*/ 6 h 8"/>
                  <a:gd name="T2" fmla="*/ 2 w 8"/>
                  <a:gd name="T3" fmla="*/ 2 h 8"/>
                  <a:gd name="T4" fmla="*/ 7 w 8"/>
                  <a:gd name="T5" fmla="*/ 2 h 8"/>
                  <a:gd name="T6" fmla="*/ 6 w 8"/>
                  <a:gd name="T7" fmla="*/ 7 h 8"/>
                  <a:gd name="T8" fmla="*/ 1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6"/>
                    </a:move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7" y="2"/>
                    </a:cubicBezTo>
                    <a:cubicBezTo>
                      <a:pt x="8" y="4"/>
                      <a:pt x="7" y="6"/>
                      <a:pt x="6" y="7"/>
                    </a:cubicBezTo>
                    <a:cubicBezTo>
                      <a:pt x="4" y="8"/>
                      <a:pt x="2" y="8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94"/>
              <p:cNvSpPr>
                <a:spLocks/>
              </p:cNvSpPr>
              <p:nvPr/>
            </p:nvSpPr>
            <p:spPr bwMode="auto">
              <a:xfrm>
                <a:off x="9831388" y="2270125"/>
                <a:ext cx="96837" cy="96837"/>
              </a:xfrm>
              <a:custGeom>
                <a:avLst/>
                <a:gdLst>
                  <a:gd name="T0" fmla="*/ 1 w 7"/>
                  <a:gd name="T1" fmla="*/ 6 h 7"/>
                  <a:gd name="T2" fmla="*/ 1 w 7"/>
                  <a:gd name="T3" fmla="*/ 1 h 7"/>
                  <a:gd name="T4" fmla="*/ 6 w 7"/>
                  <a:gd name="T5" fmla="*/ 1 h 7"/>
                  <a:gd name="T6" fmla="*/ 6 w 7"/>
                  <a:gd name="T7" fmla="*/ 6 h 7"/>
                  <a:gd name="T8" fmla="*/ 1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6"/>
                    </a:moveTo>
                    <a:cubicBezTo>
                      <a:pt x="0" y="5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95"/>
              <p:cNvSpPr>
                <a:spLocks/>
              </p:cNvSpPr>
              <p:nvPr/>
            </p:nvSpPr>
            <p:spPr bwMode="auto">
              <a:xfrm>
                <a:off x="9569450" y="2076450"/>
                <a:ext cx="109537" cy="111125"/>
              </a:xfrm>
              <a:custGeom>
                <a:avLst/>
                <a:gdLst>
                  <a:gd name="T0" fmla="*/ 2 w 8"/>
                  <a:gd name="T1" fmla="*/ 7 h 8"/>
                  <a:gd name="T2" fmla="*/ 1 w 8"/>
                  <a:gd name="T3" fmla="*/ 2 h 8"/>
                  <a:gd name="T4" fmla="*/ 6 w 8"/>
                  <a:gd name="T5" fmla="*/ 1 h 8"/>
                  <a:gd name="T6" fmla="*/ 7 w 8"/>
                  <a:gd name="T7" fmla="*/ 6 h 8"/>
                  <a:gd name="T8" fmla="*/ 2 w 8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7"/>
                    </a:move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ubicBezTo>
                      <a:pt x="6" y="7"/>
                      <a:pt x="4" y="8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96"/>
              <p:cNvSpPr>
                <a:spLocks/>
              </p:cNvSpPr>
              <p:nvPr/>
            </p:nvSpPr>
            <p:spPr bwMode="auto">
              <a:xfrm>
                <a:off x="9278938" y="1952625"/>
                <a:ext cx="109537" cy="96837"/>
              </a:xfrm>
              <a:custGeom>
                <a:avLst/>
                <a:gdLst>
                  <a:gd name="T0" fmla="*/ 3 w 8"/>
                  <a:gd name="T1" fmla="*/ 7 h 7"/>
                  <a:gd name="T2" fmla="*/ 1 w 8"/>
                  <a:gd name="T3" fmla="*/ 3 h 7"/>
                  <a:gd name="T4" fmla="*/ 5 w 8"/>
                  <a:gd name="T5" fmla="*/ 1 h 7"/>
                  <a:gd name="T6" fmla="*/ 7 w 8"/>
                  <a:gd name="T7" fmla="*/ 5 h 7"/>
                  <a:gd name="T8" fmla="*/ 3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3" y="7"/>
                    </a:moveTo>
                    <a:cubicBezTo>
                      <a:pt x="1" y="6"/>
                      <a:pt x="0" y="4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" y="1"/>
                      <a:pt x="8" y="3"/>
                      <a:pt x="7" y="5"/>
                    </a:cubicBezTo>
                    <a:cubicBezTo>
                      <a:pt x="7" y="6"/>
                      <a:pt x="5" y="7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97"/>
              <p:cNvSpPr>
                <a:spLocks/>
              </p:cNvSpPr>
              <p:nvPr/>
            </p:nvSpPr>
            <p:spPr bwMode="auto">
              <a:xfrm>
                <a:off x="8974138" y="1882775"/>
                <a:ext cx="96837" cy="111125"/>
              </a:xfrm>
              <a:custGeom>
                <a:avLst/>
                <a:gdLst>
                  <a:gd name="T0" fmla="*/ 3 w 7"/>
                  <a:gd name="T1" fmla="*/ 7 h 8"/>
                  <a:gd name="T2" fmla="*/ 0 w 7"/>
                  <a:gd name="T3" fmla="*/ 4 h 8"/>
                  <a:gd name="T4" fmla="*/ 4 w 7"/>
                  <a:gd name="T5" fmla="*/ 1 h 8"/>
                  <a:gd name="T6" fmla="*/ 7 w 7"/>
                  <a:gd name="T7" fmla="*/ 4 h 8"/>
                  <a:gd name="T8" fmla="*/ 3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3" y="7"/>
                    </a:moveTo>
                    <a:cubicBezTo>
                      <a:pt x="2" y="7"/>
                      <a:pt x="0" y="5"/>
                      <a:pt x="0" y="4"/>
                    </a:cubicBezTo>
                    <a:cubicBezTo>
                      <a:pt x="1" y="2"/>
                      <a:pt x="2" y="0"/>
                      <a:pt x="4" y="1"/>
                    </a:cubicBezTo>
                    <a:cubicBezTo>
                      <a:pt x="6" y="1"/>
                      <a:pt x="7" y="3"/>
                      <a:pt x="7" y="4"/>
                    </a:cubicBezTo>
                    <a:cubicBezTo>
                      <a:pt x="7" y="6"/>
                      <a:pt x="5" y="8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98"/>
              <p:cNvSpPr>
                <a:spLocks/>
              </p:cNvSpPr>
              <p:nvPr/>
            </p:nvSpPr>
            <p:spPr bwMode="auto">
              <a:xfrm>
                <a:off x="8656638" y="1897063"/>
                <a:ext cx="96837" cy="96837"/>
              </a:xfrm>
              <a:custGeom>
                <a:avLst/>
                <a:gdLst>
                  <a:gd name="T0" fmla="*/ 4 w 7"/>
                  <a:gd name="T1" fmla="*/ 6 h 7"/>
                  <a:gd name="T2" fmla="*/ 1 w 7"/>
                  <a:gd name="T3" fmla="*/ 3 h 7"/>
                  <a:gd name="T4" fmla="*/ 3 w 7"/>
                  <a:gd name="T5" fmla="*/ 0 h 7"/>
                  <a:gd name="T6" fmla="*/ 7 w 7"/>
                  <a:gd name="T7" fmla="*/ 3 h 7"/>
                  <a:gd name="T8" fmla="*/ 4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6"/>
                    </a:moveTo>
                    <a:cubicBezTo>
                      <a:pt x="2" y="7"/>
                      <a:pt x="1" y="5"/>
                      <a:pt x="1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5"/>
                      <a:pt x="6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99"/>
              <p:cNvSpPr>
                <a:spLocks/>
              </p:cNvSpPr>
              <p:nvPr/>
            </p:nvSpPr>
            <p:spPr bwMode="auto">
              <a:xfrm>
                <a:off x="8353425" y="1952625"/>
                <a:ext cx="95250" cy="109537"/>
              </a:xfrm>
              <a:custGeom>
                <a:avLst/>
                <a:gdLst>
                  <a:gd name="T0" fmla="*/ 5 w 7"/>
                  <a:gd name="T1" fmla="*/ 7 h 8"/>
                  <a:gd name="T2" fmla="*/ 0 w 7"/>
                  <a:gd name="T3" fmla="*/ 5 h 8"/>
                  <a:gd name="T4" fmla="*/ 2 w 7"/>
                  <a:gd name="T5" fmla="*/ 1 h 8"/>
                  <a:gd name="T6" fmla="*/ 7 w 7"/>
                  <a:gd name="T7" fmla="*/ 3 h 8"/>
                  <a:gd name="T8" fmla="*/ 5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7"/>
                    </a:moveTo>
                    <a:cubicBezTo>
                      <a:pt x="3" y="8"/>
                      <a:pt x="1" y="7"/>
                      <a:pt x="0" y="5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7" y="5"/>
                      <a:pt x="6" y="6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100"/>
              <p:cNvSpPr>
                <a:spLocks/>
              </p:cNvSpPr>
              <p:nvPr/>
            </p:nvSpPr>
            <p:spPr bwMode="auto">
              <a:xfrm>
                <a:off x="8062913" y="2076450"/>
                <a:ext cx="96837" cy="111125"/>
              </a:xfrm>
              <a:custGeom>
                <a:avLst/>
                <a:gdLst>
                  <a:gd name="T0" fmla="*/ 5 w 7"/>
                  <a:gd name="T1" fmla="*/ 7 h 8"/>
                  <a:gd name="T2" fmla="*/ 1 w 7"/>
                  <a:gd name="T3" fmla="*/ 6 h 8"/>
                  <a:gd name="T4" fmla="*/ 2 w 7"/>
                  <a:gd name="T5" fmla="*/ 1 h 8"/>
                  <a:gd name="T6" fmla="*/ 7 w 7"/>
                  <a:gd name="T7" fmla="*/ 3 h 8"/>
                  <a:gd name="T8" fmla="*/ 5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7"/>
                    </a:moveTo>
                    <a:cubicBezTo>
                      <a:pt x="4" y="8"/>
                      <a:pt x="2" y="7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7" y="4"/>
                      <a:pt x="7" y="6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101"/>
              <p:cNvSpPr>
                <a:spLocks/>
              </p:cNvSpPr>
              <p:nvPr/>
            </p:nvSpPr>
            <p:spPr bwMode="auto">
              <a:xfrm>
                <a:off x="7799388" y="2270125"/>
                <a:ext cx="111125" cy="96837"/>
              </a:xfrm>
              <a:custGeom>
                <a:avLst/>
                <a:gdLst>
                  <a:gd name="T0" fmla="*/ 6 w 8"/>
                  <a:gd name="T1" fmla="*/ 6 h 7"/>
                  <a:gd name="T2" fmla="*/ 2 w 8"/>
                  <a:gd name="T3" fmla="*/ 6 h 7"/>
                  <a:gd name="T4" fmla="*/ 2 w 8"/>
                  <a:gd name="T5" fmla="*/ 1 h 7"/>
                  <a:gd name="T6" fmla="*/ 7 w 8"/>
                  <a:gd name="T7" fmla="*/ 1 h 7"/>
                  <a:gd name="T8" fmla="*/ 6 w 8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6" y="6"/>
                    </a:moveTo>
                    <a:cubicBezTo>
                      <a:pt x="5" y="7"/>
                      <a:pt x="3" y="7"/>
                      <a:pt x="2" y="6"/>
                    </a:cubicBezTo>
                    <a:cubicBezTo>
                      <a:pt x="0" y="5"/>
                      <a:pt x="1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8" y="3"/>
                      <a:pt x="8" y="5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102"/>
              <p:cNvSpPr>
                <a:spLocks/>
              </p:cNvSpPr>
              <p:nvPr/>
            </p:nvSpPr>
            <p:spPr bwMode="auto">
              <a:xfrm>
                <a:off x="7593013" y="2505075"/>
                <a:ext cx="109537" cy="111125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6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3" y="8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103"/>
              <p:cNvSpPr>
                <a:spLocks/>
              </p:cNvSpPr>
              <p:nvPr/>
            </p:nvSpPr>
            <p:spPr bwMode="auto">
              <a:xfrm>
                <a:off x="7440613" y="2782888"/>
                <a:ext cx="96837" cy="96837"/>
              </a:xfrm>
              <a:custGeom>
                <a:avLst/>
                <a:gdLst>
                  <a:gd name="T0" fmla="*/ 7 w 7"/>
                  <a:gd name="T1" fmla="*/ 5 h 7"/>
                  <a:gd name="T2" fmla="*/ 2 w 7"/>
                  <a:gd name="T3" fmla="*/ 7 h 7"/>
                  <a:gd name="T4" fmla="*/ 0 w 7"/>
                  <a:gd name="T5" fmla="*/ 2 h 7"/>
                  <a:gd name="T6" fmla="*/ 5 w 7"/>
                  <a:gd name="T7" fmla="*/ 1 h 7"/>
                  <a:gd name="T8" fmla="*/ 7 w 7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5"/>
                    </a:moveTo>
                    <a:cubicBezTo>
                      <a:pt x="6" y="7"/>
                      <a:pt x="4" y="7"/>
                      <a:pt x="2" y="7"/>
                    </a:cubicBezTo>
                    <a:cubicBezTo>
                      <a:pt x="0" y="6"/>
                      <a:pt x="0" y="4"/>
                      <a:pt x="0" y="2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" y="1"/>
                      <a:pt x="7" y="3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104"/>
              <p:cNvSpPr>
                <a:spLocks/>
              </p:cNvSpPr>
              <p:nvPr/>
            </p:nvSpPr>
            <p:spPr bwMode="auto">
              <a:xfrm>
                <a:off x="7343775" y="3087687"/>
                <a:ext cx="96837" cy="96837"/>
              </a:xfrm>
              <a:custGeom>
                <a:avLst/>
                <a:gdLst>
                  <a:gd name="T0" fmla="*/ 7 w 7"/>
                  <a:gd name="T1" fmla="*/ 4 h 7"/>
                  <a:gd name="T2" fmla="*/ 3 w 7"/>
                  <a:gd name="T3" fmla="*/ 7 h 7"/>
                  <a:gd name="T4" fmla="*/ 0 w 7"/>
                  <a:gd name="T5" fmla="*/ 3 h 7"/>
                  <a:gd name="T6" fmla="*/ 4 w 7"/>
                  <a:gd name="T7" fmla="*/ 0 h 7"/>
                  <a:gd name="T8" fmla="*/ 7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cubicBezTo>
                      <a:pt x="6" y="6"/>
                      <a:pt x="5" y="7"/>
                      <a:pt x="3" y="7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7" y="2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138"/>
              <p:cNvSpPr>
                <a:spLocks/>
              </p:cNvSpPr>
              <p:nvPr/>
            </p:nvSpPr>
            <p:spPr bwMode="auto">
              <a:xfrm>
                <a:off x="10010775" y="3392487"/>
                <a:ext cx="69850" cy="109537"/>
              </a:xfrm>
              <a:custGeom>
                <a:avLst/>
                <a:gdLst>
                  <a:gd name="T0" fmla="*/ 0 w 5"/>
                  <a:gd name="T1" fmla="*/ 8 h 8"/>
                  <a:gd name="T2" fmla="*/ 0 w 5"/>
                  <a:gd name="T3" fmla="*/ 7 h 8"/>
                  <a:gd name="T4" fmla="*/ 1 w 5"/>
                  <a:gd name="T5" fmla="*/ 6 h 8"/>
                  <a:gd name="T6" fmla="*/ 4 w 5"/>
                  <a:gd name="T7" fmla="*/ 2 h 8"/>
                  <a:gd name="T8" fmla="*/ 2 w 5"/>
                  <a:gd name="T9" fmla="*/ 1 h 8"/>
                  <a:gd name="T10" fmla="*/ 1 w 5"/>
                  <a:gd name="T11" fmla="*/ 2 h 8"/>
                  <a:gd name="T12" fmla="*/ 1 w 5"/>
                  <a:gd name="T13" fmla="*/ 1 h 8"/>
                  <a:gd name="T14" fmla="*/ 3 w 5"/>
                  <a:gd name="T15" fmla="*/ 0 h 8"/>
                  <a:gd name="T16" fmla="*/ 5 w 5"/>
                  <a:gd name="T17" fmla="*/ 2 h 8"/>
                  <a:gd name="T18" fmla="*/ 2 w 5"/>
                  <a:gd name="T19" fmla="*/ 6 h 8"/>
                  <a:gd name="T20" fmla="*/ 2 w 5"/>
                  <a:gd name="T21" fmla="*/ 7 h 8"/>
                  <a:gd name="T22" fmla="*/ 2 w 5"/>
                  <a:gd name="T23" fmla="*/ 7 h 8"/>
                  <a:gd name="T24" fmla="*/ 5 w 5"/>
                  <a:gd name="T25" fmla="*/ 7 h 8"/>
                  <a:gd name="T26" fmla="*/ 5 w 5"/>
                  <a:gd name="T27" fmla="*/ 8 h 8"/>
                  <a:gd name="T28" fmla="*/ 0 w 5"/>
                  <a:gd name="T2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4"/>
                      <a:pt x="4" y="5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139"/>
              <p:cNvSpPr>
                <a:spLocks noEditPoints="1"/>
              </p:cNvSpPr>
              <p:nvPr/>
            </p:nvSpPr>
            <p:spPr bwMode="auto">
              <a:xfrm>
                <a:off x="10093325" y="3392487"/>
                <a:ext cx="69850" cy="109537"/>
              </a:xfrm>
              <a:custGeom>
                <a:avLst/>
                <a:gdLst>
                  <a:gd name="T0" fmla="*/ 5 w 5"/>
                  <a:gd name="T1" fmla="*/ 4 h 8"/>
                  <a:gd name="T2" fmla="*/ 2 w 5"/>
                  <a:gd name="T3" fmla="*/ 8 h 8"/>
                  <a:gd name="T4" fmla="*/ 0 w 5"/>
                  <a:gd name="T5" fmla="*/ 4 h 8"/>
                  <a:gd name="T6" fmla="*/ 3 w 5"/>
                  <a:gd name="T7" fmla="*/ 0 h 8"/>
                  <a:gd name="T8" fmla="*/ 5 w 5"/>
                  <a:gd name="T9" fmla="*/ 4 h 8"/>
                  <a:gd name="T10" fmla="*/ 1 w 5"/>
                  <a:gd name="T11" fmla="*/ 4 h 8"/>
                  <a:gd name="T12" fmla="*/ 3 w 5"/>
                  <a:gd name="T13" fmla="*/ 7 h 8"/>
                  <a:gd name="T14" fmla="*/ 4 w 5"/>
                  <a:gd name="T15" fmla="*/ 4 h 8"/>
                  <a:gd name="T16" fmla="*/ 3 w 5"/>
                  <a:gd name="T17" fmla="*/ 1 h 8"/>
                  <a:gd name="T18" fmla="*/ 1 w 5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5" y="4"/>
                    </a:moveTo>
                    <a:cubicBezTo>
                      <a:pt x="5" y="6"/>
                      <a:pt x="4" y="8"/>
                      <a:pt x="2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4"/>
                    </a:cubicBezTo>
                    <a:close/>
                    <a:moveTo>
                      <a:pt x="1" y="4"/>
                    </a:moveTo>
                    <a:cubicBezTo>
                      <a:pt x="1" y="6"/>
                      <a:pt x="2" y="7"/>
                      <a:pt x="3" y="7"/>
                    </a:cubicBezTo>
                    <a:cubicBezTo>
                      <a:pt x="4" y="7"/>
                      <a:pt x="4" y="6"/>
                      <a:pt x="4" y="4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1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140"/>
              <p:cNvSpPr>
                <a:spLocks noEditPoints="1"/>
              </p:cNvSpPr>
              <p:nvPr/>
            </p:nvSpPr>
            <p:spPr bwMode="auto">
              <a:xfrm>
                <a:off x="10177463" y="3392487"/>
                <a:ext cx="68262" cy="109537"/>
              </a:xfrm>
              <a:custGeom>
                <a:avLst/>
                <a:gdLst>
                  <a:gd name="T0" fmla="*/ 5 w 5"/>
                  <a:gd name="T1" fmla="*/ 4 h 8"/>
                  <a:gd name="T2" fmla="*/ 2 w 5"/>
                  <a:gd name="T3" fmla="*/ 8 h 8"/>
                  <a:gd name="T4" fmla="*/ 0 w 5"/>
                  <a:gd name="T5" fmla="*/ 4 h 8"/>
                  <a:gd name="T6" fmla="*/ 2 w 5"/>
                  <a:gd name="T7" fmla="*/ 0 h 8"/>
                  <a:gd name="T8" fmla="*/ 5 w 5"/>
                  <a:gd name="T9" fmla="*/ 4 h 8"/>
                  <a:gd name="T10" fmla="*/ 1 w 5"/>
                  <a:gd name="T11" fmla="*/ 4 h 8"/>
                  <a:gd name="T12" fmla="*/ 2 w 5"/>
                  <a:gd name="T13" fmla="*/ 7 h 8"/>
                  <a:gd name="T14" fmla="*/ 4 w 5"/>
                  <a:gd name="T15" fmla="*/ 4 h 8"/>
                  <a:gd name="T16" fmla="*/ 2 w 5"/>
                  <a:gd name="T17" fmla="*/ 1 h 8"/>
                  <a:gd name="T18" fmla="*/ 1 w 5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5" y="4"/>
                    </a:moveTo>
                    <a:cubicBezTo>
                      <a:pt x="5" y="6"/>
                      <a:pt x="4" y="8"/>
                      <a:pt x="2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4"/>
                    </a:cubicBezTo>
                    <a:close/>
                    <a:moveTo>
                      <a:pt x="1" y="4"/>
                    </a:moveTo>
                    <a:cubicBezTo>
                      <a:pt x="1" y="6"/>
                      <a:pt x="1" y="7"/>
                      <a:pt x="2" y="7"/>
                    </a:cubicBezTo>
                    <a:cubicBezTo>
                      <a:pt x="3" y="7"/>
                      <a:pt x="4" y="6"/>
                      <a:pt x="4" y="4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2" y="1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141"/>
              <p:cNvSpPr>
                <a:spLocks/>
              </p:cNvSpPr>
              <p:nvPr/>
            </p:nvSpPr>
            <p:spPr bwMode="auto">
              <a:xfrm>
                <a:off x="9899650" y="3987800"/>
                <a:ext cx="69850" cy="109537"/>
              </a:xfrm>
              <a:custGeom>
                <a:avLst/>
                <a:gdLst>
                  <a:gd name="T0" fmla="*/ 0 w 5"/>
                  <a:gd name="T1" fmla="*/ 8 h 8"/>
                  <a:gd name="T2" fmla="*/ 0 w 5"/>
                  <a:gd name="T3" fmla="*/ 7 h 8"/>
                  <a:gd name="T4" fmla="*/ 1 w 5"/>
                  <a:gd name="T5" fmla="*/ 6 h 8"/>
                  <a:gd name="T6" fmla="*/ 4 w 5"/>
                  <a:gd name="T7" fmla="*/ 2 h 8"/>
                  <a:gd name="T8" fmla="*/ 2 w 5"/>
                  <a:gd name="T9" fmla="*/ 1 h 8"/>
                  <a:gd name="T10" fmla="*/ 1 w 5"/>
                  <a:gd name="T11" fmla="*/ 1 h 8"/>
                  <a:gd name="T12" fmla="*/ 0 w 5"/>
                  <a:gd name="T13" fmla="*/ 1 h 8"/>
                  <a:gd name="T14" fmla="*/ 2 w 5"/>
                  <a:gd name="T15" fmla="*/ 0 h 8"/>
                  <a:gd name="T16" fmla="*/ 5 w 5"/>
                  <a:gd name="T17" fmla="*/ 2 h 8"/>
                  <a:gd name="T18" fmla="*/ 2 w 5"/>
                  <a:gd name="T19" fmla="*/ 6 h 8"/>
                  <a:gd name="T20" fmla="*/ 1 w 5"/>
                  <a:gd name="T21" fmla="*/ 7 h 8"/>
                  <a:gd name="T22" fmla="*/ 1 w 5"/>
                  <a:gd name="T23" fmla="*/ 7 h 8"/>
                  <a:gd name="T24" fmla="*/ 5 w 5"/>
                  <a:gd name="T25" fmla="*/ 7 h 8"/>
                  <a:gd name="T26" fmla="*/ 5 w 5"/>
                  <a:gd name="T27" fmla="*/ 8 h 8"/>
                  <a:gd name="T28" fmla="*/ 0 w 5"/>
                  <a:gd name="T2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4"/>
                      <a:pt x="4" y="5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142"/>
              <p:cNvSpPr>
                <a:spLocks/>
              </p:cNvSpPr>
              <p:nvPr/>
            </p:nvSpPr>
            <p:spPr bwMode="auto">
              <a:xfrm>
                <a:off x="9983788" y="3987800"/>
                <a:ext cx="68262" cy="109537"/>
              </a:xfrm>
              <a:custGeom>
                <a:avLst/>
                <a:gdLst>
                  <a:gd name="T0" fmla="*/ 0 w 5"/>
                  <a:gd name="T1" fmla="*/ 8 h 8"/>
                  <a:gd name="T2" fmla="*/ 0 w 5"/>
                  <a:gd name="T3" fmla="*/ 7 h 8"/>
                  <a:gd name="T4" fmla="*/ 1 w 5"/>
                  <a:gd name="T5" fmla="*/ 6 h 8"/>
                  <a:gd name="T6" fmla="*/ 3 w 5"/>
                  <a:gd name="T7" fmla="*/ 2 h 8"/>
                  <a:gd name="T8" fmla="*/ 2 w 5"/>
                  <a:gd name="T9" fmla="*/ 1 h 8"/>
                  <a:gd name="T10" fmla="*/ 0 w 5"/>
                  <a:gd name="T11" fmla="*/ 1 h 8"/>
                  <a:gd name="T12" fmla="*/ 0 w 5"/>
                  <a:gd name="T13" fmla="*/ 1 h 8"/>
                  <a:gd name="T14" fmla="*/ 2 w 5"/>
                  <a:gd name="T15" fmla="*/ 0 h 8"/>
                  <a:gd name="T16" fmla="*/ 4 w 5"/>
                  <a:gd name="T17" fmla="*/ 2 h 8"/>
                  <a:gd name="T18" fmla="*/ 2 w 5"/>
                  <a:gd name="T19" fmla="*/ 6 h 8"/>
                  <a:gd name="T20" fmla="*/ 1 w 5"/>
                  <a:gd name="T21" fmla="*/ 7 h 8"/>
                  <a:gd name="T22" fmla="*/ 1 w 5"/>
                  <a:gd name="T23" fmla="*/ 7 h 8"/>
                  <a:gd name="T24" fmla="*/ 5 w 5"/>
                  <a:gd name="T25" fmla="*/ 7 h 8"/>
                  <a:gd name="T26" fmla="*/ 5 w 5"/>
                  <a:gd name="T27" fmla="*/ 8 h 8"/>
                  <a:gd name="T28" fmla="*/ 0 w 5"/>
                  <a:gd name="T2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4" y="4"/>
                      <a:pt x="3" y="5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143"/>
              <p:cNvSpPr>
                <a:spLocks noEditPoints="1"/>
              </p:cNvSpPr>
              <p:nvPr/>
            </p:nvSpPr>
            <p:spPr bwMode="auto">
              <a:xfrm>
                <a:off x="10066338" y="3987800"/>
                <a:ext cx="68262" cy="109537"/>
              </a:xfrm>
              <a:custGeom>
                <a:avLst/>
                <a:gdLst>
                  <a:gd name="T0" fmla="*/ 5 w 5"/>
                  <a:gd name="T1" fmla="*/ 4 h 8"/>
                  <a:gd name="T2" fmla="*/ 2 w 5"/>
                  <a:gd name="T3" fmla="*/ 8 h 8"/>
                  <a:gd name="T4" fmla="*/ 0 w 5"/>
                  <a:gd name="T5" fmla="*/ 4 h 8"/>
                  <a:gd name="T6" fmla="*/ 2 w 5"/>
                  <a:gd name="T7" fmla="*/ 0 h 8"/>
                  <a:gd name="T8" fmla="*/ 5 w 5"/>
                  <a:gd name="T9" fmla="*/ 4 h 8"/>
                  <a:gd name="T10" fmla="*/ 1 w 5"/>
                  <a:gd name="T11" fmla="*/ 4 h 8"/>
                  <a:gd name="T12" fmla="*/ 2 w 5"/>
                  <a:gd name="T13" fmla="*/ 7 h 8"/>
                  <a:gd name="T14" fmla="*/ 4 w 5"/>
                  <a:gd name="T15" fmla="*/ 4 h 8"/>
                  <a:gd name="T16" fmla="*/ 2 w 5"/>
                  <a:gd name="T17" fmla="*/ 1 h 8"/>
                  <a:gd name="T18" fmla="*/ 1 w 5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5" y="4"/>
                    </a:moveTo>
                    <a:cubicBezTo>
                      <a:pt x="5" y="6"/>
                      <a:pt x="4" y="8"/>
                      <a:pt x="2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4"/>
                    </a:cubicBezTo>
                    <a:close/>
                    <a:moveTo>
                      <a:pt x="1" y="4"/>
                    </a:moveTo>
                    <a:cubicBezTo>
                      <a:pt x="1" y="6"/>
                      <a:pt x="1" y="7"/>
                      <a:pt x="2" y="7"/>
                    </a:cubicBezTo>
                    <a:cubicBezTo>
                      <a:pt x="3" y="7"/>
                      <a:pt x="4" y="6"/>
                      <a:pt x="4" y="4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1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457063"/>
                <a:endParaRPr lang="en-US" sz="1799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08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188640"/>
            <a:ext cx="73152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6663534" y="243283"/>
            <a:ext cx="4005001" cy="1005561"/>
            <a:chOff x="3829588" y="1219200"/>
            <a:chExt cx="4588924" cy="1152171"/>
          </a:xfrm>
        </p:grpSpPr>
        <p:grpSp>
          <p:nvGrpSpPr>
            <p:cNvPr id="47" name="Group 46"/>
            <p:cNvGrpSpPr/>
            <p:nvPr/>
          </p:nvGrpSpPr>
          <p:grpSpPr>
            <a:xfrm>
              <a:off x="3829588" y="1219200"/>
              <a:ext cx="4588924" cy="1152171"/>
              <a:chOff x="3028951" y="1524000"/>
              <a:chExt cx="5899151" cy="1481138"/>
            </a:xfrm>
            <a:effectLst>
              <a:outerShdw blurRad="152400" dist="190500" dir="5220000" sx="96000" sy="96000" algn="t" rotWithShape="0">
                <a:prstClr val="black">
                  <a:alpha val="28000"/>
                </a:prstClr>
              </a:outerShdw>
            </a:effectLst>
          </p:grpSpPr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3051176" y="1697038"/>
                <a:ext cx="5741988" cy="1308100"/>
              </a:xfrm>
              <a:custGeom>
                <a:avLst/>
                <a:gdLst>
                  <a:gd name="T0" fmla="*/ 2747 w 2754"/>
                  <a:gd name="T1" fmla="*/ 295 h 625"/>
                  <a:gd name="T2" fmla="*/ 2646 w 2754"/>
                  <a:gd name="T3" fmla="*/ 412 h 625"/>
                  <a:gd name="T4" fmla="*/ 2395 w 2754"/>
                  <a:gd name="T5" fmla="*/ 425 h 625"/>
                  <a:gd name="T6" fmla="*/ 2379 w 2754"/>
                  <a:gd name="T7" fmla="*/ 624 h 625"/>
                  <a:gd name="T8" fmla="*/ 86 w 2754"/>
                  <a:gd name="T9" fmla="*/ 625 h 625"/>
                  <a:gd name="T10" fmla="*/ 0 w 2754"/>
                  <a:gd name="T11" fmla="*/ 548 h 625"/>
                  <a:gd name="T12" fmla="*/ 42 w 2754"/>
                  <a:gd name="T13" fmla="*/ 154 h 625"/>
                  <a:gd name="T14" fmla="*/ 125 w 2754"/>
                  <a:gd name="T15" fmla="*/ 40 h 625"/>
                  <a:gd name="T16" fmla="*/ 2613 w 2754"/>
                  <a:gd name="T17" fmla="*/ 1 h 625"/>
                  <a:gd name="T18" fmla="*/ 2733 w 2754"/>
                  <a:gd name="T19" fmla="*/ 106 h 625"/>
                  <a:gd name="T20" fmla="*/ 2747 w 2754"/>
                  <a:gd name="T21" fmla="*/ 29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4" h="625">
                    <a:moveTo>
                      <a:pt x="2747" y="295"/>
                    </a:moveTo>
                    <a:cubicBezTo>
                      <a:pt x="2754" y="359"/>
                      <a:pt x="2709" y="412"/>
                      <a:pt x="2646" y="412"/>
                    </a:cubicBezTo>
                    <a:cubicBezTo>
                      <a:pt x="2395" y="425"/>
                      <a:pt x="2395" y="425"/>
                      <a:pt x="2395" y="425"/>
                    </a:cubicBezTo>
                    <a:cubicBezTo>
                      <a:pt x="2379" y="624"/>
                      <a:pt x="2379" y="624"/>
                      <a:pt x="2379" y="624"/>
                    </a:cubicBezTo>
                    <a:cubicBezTo>
                      <a:pt x="86" y="625"/>
                      <a:pt x="86" y="625"/>
                      <a:pt x="86" y="625"/>
                    </a:cubicBezTo>
                    <a:cubicBezTo>
                      <a:pt x="26" y="625"/>
                      <a:pt x="1" y="579"/>
                      <a:pt x="0" y="548"/>
                    </a:cubicBezTo>
                    <a:cubicBezTo>
                      <a:pt x="42" y="154"/>
                      <a:pt x="42" y="154"/>
                      <a:pt x="42" y="154"/>
                    </a:cubicBezTo>
                    <a:cubicBezTo>
                      <a:pt x="48" y="99"/>
                      <a:pt x="74" y="41"/>
                      <a:pt x="125" y="40"/>
                    </a:cubicBezTo>
                    <a:cubicBezTo>
                      <a:pt x="2613" y="1"/>
                      <a:pt x="2613" y="1"/>
                      <a:pt x="2613" y="1"/>
                    </a:cubicBezTo>
                    <a:cubicBezTo>
                      <a:pt x="2672" y="0"/>
                      <a:pt x="2726" y="47"/>
                      <a:pt x="2733" y="106"/>
                    </a:cubicBezTo>
                    <a:lnTo>
                      <a:pt x="2747" y="295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3028951" y="1657350"/>
                <a:ext cx="5751513" cy="1325563"/>
              </a:xfrm>
              <a:custGeom>
                <a:avLst/>
                <a:gdLst>
                  <a:gd name="T0" fmla="*/ 2751 w 2758"/>
                  <a:gd name="T1" fmla="*/ 295 h 633"/>
                  <a:gd name="T2" fmla="*/ 2651 w 2758"/>
                  <a:gd name="T3" fmla="*/ 412 h 633"/>
                  <a:gd name="T4" fmla="*/ 2413 w 2758"/>
                  <a:gd name="T5" fmla="*/ 429 h 633"/>
                  <a:gd name="T6" fmla="*/ 2389 w 2758"/>
                  <a:gd name="T7" fmla="*/ 627 h 633"/>
                  <a:gd name="T8" fmla="*/ 90 w 2758"/>
                  <a:gd name="T9" fmla="*/ 633 h 633"/>
                  <a:gd name="T10" fmla="*/ 7 w 2758"/>
                  <a:gd name="T11" fmla="*/ 526 h 633"/>
                  <a:gd name="T12" fmla="*/ 51 w 2758"/>
                  <a:gd name="T13" fmla="*/ 153 h 633"/>
                  <a:gd name="T14" fmla="*/ 153 w 2758"/>
                  <a:gd name="T15" fmla="*/ 53 h 633"/>
                  <a:gd name="T16" fmla="*/ 2618 w 2758"/>
                  <a:gd name="T17" fmla="*/ 1 h 633"/>
                  <a:gd name="T18" fmla="*/ 2737 w 2758"/>
                  <a:gd name="T19" fmla="*/ 106 h 633"/>
                  <a:gd name="T20" fmla="*/ 2751 w 2758"/>
                  <a:gd name="T21" fmla="*/ 295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8" h="633">
                    <a:moveTo>
                      <a:pt x="2751" y="295"/>
                    </a:moveTo>
                    <a:cubicBezTo>
                      <a:pt x="2758" y="359"/>
                      <a:pt x="2713" y="412"/>
                      <a:pt x="2651" y="412"/>
                    </a:cubicBezTo>
                    <a:cubicBezTo>
                      <a:pt x="2413" y="429"/>
                      <a:pt x="2413" y="429"/>
                      <a:pt x="2413" y="429"/>
                    </a:cubicBezTo>
                    <a:cubicBezTo>
                      <a:pt x="2389" y="627"/>
                      <a:pt x="2389" y="627"/>
                      <a:pt x="2389" y="627"/>
                    </a:cubicBezTo>
                    <a:cubicBezTo>
                      <a:pt x="90" y="633"/>
                      <a:pt x="90" y="633"/>
                      <a:pt x="90" y="633"/>
                    </a:cubicBezTo>
                    <a:cubicBezTo>
                      <a:pt x="37" y="633"/>
                      <a:pt x="0" y="585"/>
                      <a:pt x="7" y="526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7" y="99"/>
                      <a:pt x="103" y="54"/>
                      <a:pt x="153" y="53"/>
                    </a:cubicBezTo>
                    <a:cubicBezTo>
                      <a:pt x="2618" y="1"/>
                      <a:pt x="2618" y="1"/>
                      <a:pt x="2618" y="1"/>
                    </a:cubicBezTo>
                    <a:cubicBezTo>
                      <a:pt x="2677" y="0"/>
                      <a:pt x="2730" y="47"/>
                      <a:pt x="2737" y="106"/>
                    </a:cubicBezTo>
                    <a:lnTo>
                      <a:pt x="2751" y="295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3486151" y="1949450"/>
                <a:ext cx="828675" cy="8302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innerShdw blurRad="25400" dist="38100" dir="16200000">
                  <a:prstClr val="black">
                    <a:alpha val="16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7400693" y="1527717"/>
                <a:ext cx="650488" cy="1449659"/>
              </a:xfrm>
              <a:custGeom>
                <a:avLst/>
                <a:gdLst>
                  <a:gd name="connsiteX0" fmla="*/ 656414 w 764512"/>
                  <a:gd name="connsiteY0" fmla="*/ 1512126 h 1557099"/>
                  <a:gd name="connsiteX1" fmla="*/ 43097 w 764512"/>
                  <a:gd name="connsiteY1" fmla="*/ 1188740 h 1557099"/>
                  <a:gd name="connsiteX2" fmla="*/ 124872 w 764512"/>
                  <a:gd name="connsiteY2" fmla="*/ 51316 h 1557099"/>
                  <a:gd name="connsiteX3" fmla="*/ 715887 w 764512"/>
                  <a:gd name="connsiteY3" fmla="*/ 330096 h 1557099"/>
                  <a:gd name="connsiteX4" fmla="*/ 656414 w 764512"/>
                  <a:gd name="connsiteY4" fmla="*/ 1512126 h 1557099"/>
                  <a:gd name="connsiteX0" fmla="*/ 656414 w 764512"/>
                  <a:gd name="connsiteY0" fmla="*/ 1460810 h 1505783"/>
                  <a:gd name="connsiteX1" fmla="*/ 43097 w 764512"/>
                  <a:gd name="connsiteY1" fmla="*/ 1137424 h 1505783"/>
                  <a:gd name="connsiteX2" fmla="*/ 124872 w 764512"/>
                  <a:gd name="connsiteY2" fmla="*/ 0 h 1505783"/>
                  <a:gd name="connsiteX3" fmla="*/ 715887 w 764512"/>
                  <a:gd name="connsiteY3" fmla="*/ 278780 h 1505783"/>
                  <a:gd name="connsiteX4" fmla="*/ 656414 w 764512"/>
                  <a:gd name="connsiteY4" fmla="*/ 1460810 h 1505783"/>
                  <a:gd name="connsiteX0" fmla="*/ 656414 w 715887"/>
                  <a:gd name="connsiteY0" fmla="*/ 1460810 h 1505783"/>
                  <a:gd name="connsiteX1" fmla="*/ 43097 w 715887"/>
                  <a:gd name="connsiteY1" fmla="*/ 1137424 h 1505783"/>
                  <a:gd name="connsiteX2" fmla="*/ 124872 w 715887"/>
                  <a:gd name="connsiteY2" fmla="*/ 0 h 1505783"/>
                  <a:gd name="connsiteX3" fmla="*/ 715887 w 715887"/>
                  <a:gd name="connsiteY3" fmla="*/ 278780 h 1505783"/>
                  <a:gd name="connsiteX4" fmla="*/ 656414 w 715887"/>
                  <a:gd name="connsiteY4" fmla="*/ 1460810 h 1505783"/>
                  <a:gd name="connsiteX0" fmla="*/ 613317 w 672790"/>
                  <a:gd name="connsiteY0" fmla="*/ 1460810 h 1505783"/>
                  <a:gd name="connsiteX1" fmla="*/ 0 w 672790"/>
                  <a:gd name="connsiteY1" fmla="*/ 1137424 h 1505783"/>
                  <a:gd name="connsiteX2" fmla="*/ 81775 w 672790"/>
                  <a:gd name="connsiteY2" fmla="*/ 0 h 1505783"/>
                  <a:gd name="connsiteX3" fmla="*/ 672790 w 672790"/>
                  <a:gd name="connsiteY3" fmla="*/ 278780 h 1505783"/>
                  <a:gd name="connsiteX4" fmla="*/ 613317 w 672790"/>
                  <a:gd name="connsiteY4" fmla="*/ 1460810 h 1505783"/>
                  <a:gd name="connsiteX0" fmla="*/ 613317 w 672790"/>
                  <a:gd name="connsiteY0" fmla="*/ 1460810 h 1460810"/>
                  <a:gd name="connsiteX1" fmla="*/ 0 w 672790"/>
                  <a:gd name="connsiteY1" fmla="*/ 1137424 h 1460810"/>
                  <a:gd name="connsiteX2" fmla="*/ 81775 w 672790"/>
                  <a:gd name="connsiteY2" fmla="*/ 0 h 1460810"/>
                  <a:gd name="connsiteX3" fmla="*/ 672790 w 672790"/>
                  <a:gd name="connsiteY3" fmla="*/ 278780 h 1460810"/>
                  <a:gd name="connsiteX4" fmla="*/ 613317 w 672790"/>
                  <a:gd name="connsiteY4" fmla="*/ 1460810 h 1460810"/>
                  <a:gd name="connsiteX0" fmla="*/ 650899 w 744659"/>
                  <a:gd name="connsiteY0" fmla="*/ 1449659 h 1449659"/>
                  <a:gd name="connsiteX1" fmla="*/ 37582 w 744659"/>
                  <a:gd name="connsiteY1" fmla="*/ 1126273 h 1449659"/>
                  <a:gd name="connsiteX2" fmla="*/ 71035 w 744659"/>
                  <a:gd name="connsiteY2" fmla="*/ 0 h 1449659"/>
                  <a:gd name="connsiteX3" fmla="*/ 710372 w 744659"/>
                  <a:gd name="connsiteY3" fmla="*/ 267629 h 1449659"/>
                  <a:gd name="connsiteX4" fmla="*/ 650899 w 744659"/>
                  <a:gd name="connsiteY4" fmla="*/ 1449659 h 1449659"/>
                  <a:gd name="connsiteX0" fmla="*/ 650899 w 744659"/>
                  <a:gd name="connsiteY0" fmla="*/ 1449659 h 1449659"/>
                  <a:gd name="connsiteX1" fmla="*/ 37582 w 744659"/>
                  <a:gd name="connsiteY1" fmla="*/ 1126273 h 1449659"/>
                  <a:gd name="connsiteX2" fmla="*/ 71035 w 744659"/>
                  <a:gd name="connsiteY2" fmla="*/ 0 h 1449659"/>
                  <a:gd name="connsiteX3" fmla="*/ 710372 w 744659"/>
                  <a:gd name="connsiteY3" fmla="*/ 267629 h 1449659"/>
                  <a:gd name="connsiteX4" fmla="*/ 650899 w 744659"/>
                  <a:gd name="connsiteY4" fmla="*/ 1449659 h 1449659"/>
                  <a:gd name="connsiteX0" fmla="*/ 650899 w 710372"/>
                  <a:gd name="connsiteY0" fmla="*/ 1449659 h 1449659"/>
                  <a:gd name="connsiteX1" fmla="*/ 37582 w 710372"/>
                  <a:gd name="connsiteY1" fmla="*/ 1126273 h 1449659"/>
                  <a:gd name="connsiteX2" fmla="*/ 71035 w 710372"/>
                  <a:gd name="connsiteY2" fmla="*/ 0 h 1449659"/>
                  <a:gd name="connsiteX3" fmla="*/ 710372 w 710372"/>
                  <a:gd name="connsiteY3" fmla="*/ 267629 h 1449659"/>
                  <a:gd name="connsiteX4" fmla="*/ 650899 w 710372"/>
                  <a:gd name="connsiteY4" fmla="*/ 1449659 h 1449659"/>
                  <a:gd name="connsiteX0" fmla="*/ 650899 w 710372"/>
                  <a:gd name="connsiteY0" fmla="*/ 1449659 h 1449659"/>
                  <a:gd name="connsiteX1" fmla="*/ 37582 w 710372"/>
                  <a:gd name="connsiteY1" fmla="*/ 1126273 h 1449659"/>
                  <a:gd name="connsiteX2" fmla="*/ 71035 w 710372"/>
                  <a:gd name="connsiteY2" fmla="*/ 0 h 1449659"/>
                  <a:gd name="connsiteX3" fmla="*/ 710372 w 710372"/>
                  <a:gd name="connsiteY3" fmla="*/ 267629 h 1449659"/>
                  <a:gd name="connsiteX4" fmla="*/ 650899 w 710372"/>
                  <a:gd name="connsiteY4" fmla="*/ 1449659 h 1449659"/>
                  <a:gd name="connsiteX0" fmla="*/ 613317 w 672790"/>
                  <a:gd name="connsiteY0" fmla="*/ 1449659 h 1449659"/>
                  <a:gd name="connsiteX1" fmla="*/ 0 w 672790"/>
                  <a:gd name="connsiteY1" fmla="*/ 1126273 h 1449659"/>
                  <a:gd name="connsiteX2" fmla="*/ 33453 w 672790"/>
                  <a:gd name="connsiteY2" fmla="*/ 0 h 1449659"/>
                  <a:gd name="connsiteX3" fmla="*/ 672790 w 672790"/>
                  <a:gd name="connsiteY3" fmla="*/ 267629 h 1449659"/>
                  <a:gd name="connsiteX4" fmla="*/ 613317 w 672790"/>
                  <a:gd name="connsiteY4" fmla="*/ 1449659 h 1449659"/>
                  <a:gd name="connsiteX0" fmla="*/ 613317 w 647154"/>
                  <a:gd name="connsiteY0" fmla="*/ 1449659 h 1484603"/>
                  <a:gd name="connsiteX1" fmla="*/ 0 w 647154"/>
                  <a:gd name="connsiteY1" fmla="*/ 1126273 h 1484603"/>
                  <a:gd name="connsiteX2" fmla="*/ 33453 w 647154"/>
                  <a:gd name="connsiteY2" fmla="*/ 0 h 1484603"/>
                  <a:gd name="connsiteX3" fmla="*/ 561278 w 647154"/>
                  <a:gd name="connsiteY3" fmla="*/ 237892 h 1484603"/>
                  <a:gd name="connsiteX4" fmla="*/ 613317 w 647154"/>
                  <a:gd name="connsiteY4" fmla="*/ 1449659 h 1484603"/>
                  <a:gd name="connsiteX0" fmla="*/ 613317 w 613317"/>
                  <a:gd name="connsiteY0" fmla="*/ 1449659 h 1484603"/>
                  <a:gd name="connsiteX1" fmla="*/ 0 w 613317"/>
                  <a:gd name="connsiteY1" fmla="*/ 1126273 h 1484603"/>
                  <a:gd name="connsiteX2" fmla="*/ 33453 w 613317"/>
                  <a:gd name="connsiteY2" fmla="*/ 0 h 1484603"/>
                  <a:gd name="connsiteX3" fmla="*/ 561278 w 613317"/>
                  <a:gd name="connsiteY3" fmla="*/ 237892 h 1484603"/>
                  <a:gd name="connsiteX4" fmla="*/ 613317 w 613317"/>
                  <a:gd name="connsiteY4" fmla="*/ 1449659 h 1484603"/>
                  <a:gd name="connsiteX0" fmla="*/ 613317 w 659722"/>
                  <a:gd name="connsiteY0" fmla="*/ 1449659 h 1479965"/>
                  <a:gd name="connsiteX1" fmla="*/ 0 w 659722"/>
                  <a:gd name="connsiteY1" fmla="*/ 1126273 h 1479965"/>
                  <a:gd name="connsiteX2" fmla="*/ 33453 w 659722"/>
                  <a:gd name="connsiteY2" fmla="*/ 0 h 1479965"/>
                  <a:gd name="connsiteX3" fmla="*/ 617034 w 659722"/>
                  <a:gd name="connsiteY3" fmla="*/ 319667 h 1479965"/>
                  <a:gd name="connsiteX4" fmla="*/ 613317 w 659722"/>
                  <a:gd name="connsiteY4" fmla="*/ 1449659 h 1479965"/>
                  <a:gd name="connsiteX0" fmla="*/ 613317 w 617034"/>
                  <a:gd name="connsiteY0" fmla="*/ 1449659 h 1479965"/>
                  <a:gd name="connsiteX1" fmla="*/ 0 w 617034"/>
                  <a:gd name="connsiteY1" fmla="*/ 1126273 h 1479965"/>
                  <a:gd name="connsiteX2" fmla="*/ 33453 w 617034"/>
                  <a:gd name="connsiteY2" fmla="*/ 0 h 1479965"/>
                  <a:gd name="connsiteX3" fmla="*/ 617034 w 617034"/>
                  <a:gd name="connsiteY3" fmla="*/ 319667 h 1479965"/>
                  <a:gd name="connsiteX4" fmla="*/ 613317 w 617034"/>
                  <a:gd name="connsiteY4" fmla="*/ 1449659 h 1479965"/>
                  <a:gd name="connsiteX0" fmla="*/ 613317 w 617034"/>
                  <a:gd name="connsiteY0" fmla="*/ 1449659 h 1449659"/>
                  <a:gd name="connsiteX1" fmla="*/ 0 w 617034"/>
                  <a:gd name="connsiteY1" fmla="*/ 1126273 h 1449659"/>
                  <a:gd name="connsiteX2" fmla="*/ 33453 w 617034"/>
                  <a:gd name="connsiteY2" fmla="*/ 0 h 1449659"/>
                  <a:gd name="connsiteX3" fmla="*/ 617034 w 617034"/>
                  <a:gd name="connsiteY3" fmla="*/ 319667 h 1449659"/>
                  <a:gd name="connsiteX4" fmla="*/ 613317 w 617034"/>
                  <a:gd name="connsiteY4" fmla="*/ 1449659 h 1449659"/>
                  <a:gd name="connsiteX0" fmla="*/ 613317 w 669675"/>
                  <a:gd name="connsiteY0" fmla="*/ 1449659 h 1480381"/>
                  <a:gd name="connsiteX1" fmla="*/ 0 w 669675"/>
                  <a:gd name="connsiteY1" fmla="*/ 1126273 h 1480381"/>
                  <a:gd name="connsiteX2" fmla="*/ 33453 w 669675"/>
                  <a:gd name="connsiteY2" fmla="*/ 0 h 1480381"/>
                  <a:gd name="connsiteX3" fmla="*/ 650488 w 669675"/>
                  <a:gd name="connsiteY3" fmla="*/ 312233 h 1480381"/>
                  <a:gd name="connsiteX4" fmla="*/ 613317 w 669675"/>
                  <a:gd name="connsiteY4" fmla="*/ 1449659 h 1480381"/>
                  <a:gd name="connsiteX0" fmla="*/ 613317 w 650488"/>
                  <a:gd name="connsiteY0" fmla="*/ 1449659 h 1480381"/>
                  <a:gd name="connsiteX1" fmla="*/ 0 w 650488"/>
                  <a:gd name="connsiteY1" fmla="*/ 1126273 h 1480381"/>
                  <a:gd name="connsiteX2" fmla="*/ 33453 w 650488"/>
                  <a:gd name="connsiteY2" fmla="*/ 0 h 1480381"/>
                  <a:gd name="connsiteX3" fmla="*/ 650488 w 650488"/>
                  <a:gd name="connsiteY3" fmla="*/ 312233 h 1480381"/>
                  <a:gd name="connsiteX4" fmla="*/ 613317 w 650488"/>
                  <a:gd name="connsiteY4" fmla="*/ 1449659 h 1480381"/>
                  <a:gd name="connsiteX0" fmla="*/ 613317 w 650488"/>
                  <a:gd name="connsiteY0" fmla="*/ 1449659 h 1449659"/>
                  <a:gd name="connsiteX1" fmla="*/ 0 w 650488"/>
                  <a:gd name="connsiteY1" fmla="*/ 1126273 h 1449659"/>
                  <a:gd name="connsiteX2" fmla="*/ 33453 w 650488"/>
                  <a:gd name="connsiteY2" fmla="*/ 0 h 1449659"/>
                  <a:gd name="connsiteX3" fmla="*/ 650488 w 650488"/>
                  <a:gd name="connsiteY3" fmla="*/ 312233 h 1449659"/>
                  <a:gd name="connsiteX4" fmla="*/ 613317 w 650488"/>
                  <a:gd name="connsiteY4" fmla="*/ 1449659 h 1449659"/>
                  <a:gd name="connsiteX0" fmla="*/ 613317 w 650488"/>
                  <a:gd name="connsiteY0" fmla="*/ 1492814 h 1492814"/>
                  <a:gd name="connsiteX1" fmla="*/ 0 w 650488"/>
                  <a:gd name="connsiteY1" fmla="*/ 1169428 h 1492814"/>
                  <a:gd name="connsiteX2" fmla="*/ 33453 w 650488"/>
                  <a:gd name="connsiteY2" fmla="*/ 43155 h 1492814"/>
                  <a:gd name="connsiteX3" fmla="*/ 650488 w 650488"/>
                  <a:gd name="connsiteY3" fmla="*/ 355388 h 1492814"/>
                  <a:gd name="connsiteX4" fmla="*/ 613317 w 650488"/>
                  <a:gd name="connsiteY4" fmla="*/ 1492814 h 1492814"/>
                  <a:gd name="connsiteX0" fmla="*/ 613317 w 650488"/>
                  <a:gd name="connsiteY0" fmla="*/ 1449659 h 1449659"/>
                  <a:gd name="connsiteX1" fmla="*/ 0 w 650488"/>
                  <a:gd name="connsiteY1" fmla="*/ 1126273 h 1449659"/>
                  <a:gd name="connsiteX2" fmla="*/ 33453 w 650488"/>
                  <a:gd name="connsiteY2" fmla="*/ 0 h 1449659"/>
                  <a:gd name="connsiteX3" fmla="*/ 650488 w 650488"/>
                  <a:gd name="connsiteY3" fmla="*/ 312233 h 1449659"/>
                  <a:gd name="connsiteX4" fmla="*/ 613317 w 650488"/>
                  <a:gd name="connsiteY4" fmla="*/ 1449659 h 144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488" h="1449659">
                    <a:moveTo>
                      <a:pt x="613317" y="1449659"/>
                    </a:moveTo>
                    <a:lnTo>
                      <a:pt x="0" y="1126273"/>
                    </a:lnTo>
                    <a:lnTo>
                      <a:pt x="33453" y="0"/>
                    </a:lnTo>
                    <a:lnTo>
                      <a:pt x="650488" y="312233"/>
                    </a:lnTo>
                    <a:lnTo>
                      <a:pt x="613317" y="144965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177800" dist="190500" dir="8520000" sx="96000" sy="96000" algn="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7450138" y="2647950"/>
                <a:ext cx="600075" cy="336550"/>
              </a:xfrm>
              <a:custGeom>
                <a:avLst/>
                <a:gdLst>
                  <a:gd name="T0" fmla="*/ 378 w 378"/>
                  <a:gd name="T1" fmla="*/ 0 h 212"/>
                  <a:gd name="T2" fmla="*/ 355 w 378"/>
                  <a:gd name="T3" fmla="*/ 212 h 212"/>
                  <a:gd name="T4" fmla="*/ 0 w 378"/>
                  <a:gd name="T5" fmla="*/ 17 h 212"/>
                  <a:gd name="T6" fmla="*/ 378 w 378"/>
                  <a:gd name="T7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8" h="212">
                    <a:moveTo>
                      <a:pt x="378" y="0"/>
                    </a:moveTo>
                    <a:lnTo>
                      <a:pt x="355" y="212"/>
                    </a:lnTo>
                    <a:lnTo>
                      <a:pt x="0" y="17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7388226" y="2641600"/>
                <a:ext cx="625475" cy="358775"/>
              </a:xfrm>
              <a:custGeom>
                <a:avLst/>
                <a:gdLst>
                  <a:gd name="T0" fmla="*/ 4 w 394"/>
                  <a:gd name="T1" fmla="*/ 12 h 226"/>
                  <a:gd name="T2" fmla="*/ 14 w 394"/>
                  <a:gd name="T3" fmla="*/ 23 h 226"/>
                  <a:gd name="T4" fmla="*/ 384 w 394"/>
                  <a:gd name="T5" fmla="*/ 225 h 226"/>
                  <a:gd name="T6" fmla="*/ 392 w 394"/>
                  <a:gd name="T7" fmla="*/ 226 h 226"/>
                  <a:gd name="T8" fmla="*/ 394 w 394"/>
                  <a:gd name="T9" fmla="*/ 203 h 226"/>
                  <a:gd name="T10" fmla="*/ 73 w 394"/>
                  <a:gd name="T11" fmla="*/ 35 h 226"/>
                  <a:gd name="T12" fmla="*/ 0 w 394"/>
                  <a:gd name="T13" fmla="*/ 0 h 226"/>
                  <a:gd name="T14" fmla="*/ 4 w 394"/>
                  <a:gd name="T15" fmla="*/ 1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226">
                    <a:moveTo>
                      <a:pt x="4" y="12"/>
                    </a:moveTo>
                    <a:lnTo>
                      <a:pt x="14" y="23"/>
                    </a:lnTo>
                    <a:lnTo>
                      <a:pt x="384" y="225"/>
                    </a:lnTo>
                    <a:lnTo>
                      <a:pt x="392" y="226"/>
                    </a:lnTo>
                    <a:lnTo>
                      <a:pt x="394" y="203"/>
                    </a:lnTo>
                    <a:lnTo>
                      <a:pt x="73" y="35"/>
                    </a:lnTo>
                    <a:lnTo>
                      <a:pt x="0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7437569" y="1831658"/>
                <a:ext cx="663593" cy="808602"/>
              </a:xfrm>
              <a:custGeom>
                <a:avLst/>
                <a:gdLst>
                  <a:gd name="connsiteX0" fmla="*/ 109521 w 856973"/>
                  <a:gd name="connsiteY0" fmla="*/ 923298 h 1014556"/>
                  <a:gd name="connsiteX1" fmla="*/ 671681 w 856973"/>
                  <a:gd name="connsiteY1" fmla="*/ 901951 h 1014556"/>
                  <a:gd name="connsiteX2" fmla="*/ 821116 w 856973"/>
                  <a:gd name="connsiteY2" fmla="*/ 101406 h 1014556"/>
                  <a:gd name="connsiteX3" fmla="*/ 66825 w 856973"/>
                  <a:gd name="connsiteY3" fmla="*/ 101406 h 1014556"/>
                  <a:gd name="connsiteX4" fmla="*/ 109521 w 856973"/>
                  <a:gd name="connsiteY4" fmla="*/ 923298 h 1014556"/>
                  <a:gd name="connsiteX0" fmla="*/ 42696 w 790148"/>
                  <a:gd name="connsiteY0" fmla="*/ 923298 h 1014556"/>
                  <a:gd name="connsiteX1" fmla="*/ 604856 w 790148"/>
                  <a:gd name="connsiteY1" fmla="*/ 901951 h 1014556"/>
                  <a:gd name="connsiteX2" fmla="*/ 754291 w 790148"/>
                  <a:gd name="connsiteY2" fmla="*/ 101406 h 1014556"/>
                  <a:gd name="connsiteX3" fmla="*/ 0 w 790148"/>
                  <a:gd name="connsiteY3" fmla="*/ 101406 h 1014556"/>
                  <a:gd name="connsiteX4" fmla="*/ 42696 w 790148"/>
                  <a:gd name="connsiteY4" fmla="*/ 923298 h 1014556"/>
                  <a:gd name="connsiteX0" fmla="*/ 42696 w 790148"/>
                  <a:gd name="connsiteY0" fmla="*/ 923298 h 923298"/>
                  <a:gd name="connsiteX1" fmla="*/ 604856 w 790148"/>
                  <a:gd name="connsiteY1" fmla="*/ 901951 h 923298"/>
                  <a:gd name="connsiteX2" fmla="*/ 754291 w 790148"/>
                  <a:gd name="connsiteY2" fmla="*/ 101406 h 923298"/>
                  <a:gd name="connsiteX3" fmla="*/ 0 w 790148"/>
                  <a:gd name="connsiteY3" fmla="*/ 101406 h 923298"/>
                  <a:gd name="connsiteX4" fmla="*/ 42696 w 790148"/>
                  <a:gd name="connsiteY4" fmla="*/ 923298 h 923298"/>
                  <a:gd name="connsiteX0" fmla="*/ 42696 w 754291"/>
                  <a:gd name="connsiteY0" fmla="*/ 923298 h 923298"/>
                  <a:gd name="connsiteX1" fmla="*/ 604856 w 754291"/>
                  <a:gd name="connsiteY1" fmla="*/ 901951 h 923298"/>
                  <a:gd name="connsiteX2" fmla="*/ 754291 w 754291"/>
                  <a:gd name="connsiteY2" fmla="*/ 101406 h 923298"/>
                  <a:gd name="connsiteX3" fmla="*/ 0 w 754291"/>
                  <a:gd name="connsiteY3" fmla="*/ 101406 h 923298"/>
                  <a:gd name="connsiteX4" fmla="*/ 42696 w 754291"/>
                  <a:gd name="connsiteY4" fmla="*/ 923298 h 923298"/>
                  <a:gd name="connsiteX0" fmla="*/ 42696 w 754291"/>
                  <a:gd name="connsiteY0" fmla="*/ 821892 h 821892"/>
                  <a:gd name="connsiteX1" fmla="*/ 604856 w 754291"/>
                  <a:gd name="connsiteY1" fmla="*/ 800545 h 821892"/>
                  <a:gd name="connsiteX2" fmla="*/ 754291 w 754291"/>
                  <a:gd name="connsiteY2" fmla="*/ 0 h 821892"/>
                  <a:gd name="connsiteX3" fmla="*/ 0 w 754291"/>
                  <a:gd name="connsiteY3" fmla="*/ 0 h 821892"/>
                  <a:gd name="connsiteX4" fmla="*/ 42696 w 754291"/>
                  <a:gd name="connsiteY4" fmla="*/ 821892 h 821892"/>
                  <a:gd name="connsiteX0" fmla="*/ 32898 w 819211"/>
                  <a:gd name="connsiteY0" fmla="*/ 859843 h 919143"/>
                  <a:gd name="connsiteX1" fmla="*/ 669776 w 819211"/>
                  <a:gd name="connsiteY1" fmla="*/ 859844 h 919143"/>
                  <a:gd name="connsiteX2" fmla="*/ 819211 w 819211"/>
                  <a:gd name="connsiteY2" fmla="*/ 59299 h 919143"/>
                  <a:gd name="connsiteX3" fmla="*/ 64920 w 819211"/>
                  <a:gd name="connsiteY3" fmla="*/ 59299 h 919143"/>
                  <a:gd name="connsiteX4" fmla="*/ 32898 w 819211"/>
                  <a:gd name="connsiteY4" fmla="*/ 859843 h 919143"/>
                  <a:gd name="connsiteX0" fmla="*/ 32898 w 819211"/>
                  <a:gd name="connsiteY0" fmla="*/ 859843 h 919143"/>
                  <a:gd name="connsiteX1" fmla="*/ 669776 w 819211"/>
                  <a:gd name="connsiteY1" fmla="*/ 859844 h 919143"/>
                  <a:gd name="connsiteX2" fmla="*/ 819211 w 819211"/>
                  <a:gd name="connsiteY2" fmla="*/ 59299 h 919143"/>
                  <a:gd name="connsiteX3" fmla="*/ 64920 w 819211"/>
                  <a:gd name="connsiteY3" fmla="*/ 59299 h 919143"/>
                  <a:gd name="connsiteX4" fmla="*/ 32898 w 819211"/>
                  <a:gd name="connsiteY4" fmla="*/ 859843 h 919143"/>
                  <a:gd name="connsiteX0" fmla="*/ 25904 w 726523"/>
                  <a:gd name="connsiteY0" fmla="*/ 867498 h 928379"/>
                  <a:gd name="connsiteX1" fmla="*/ 662782 w 726523"/>
                  <a:gd name="connsiteY1" fmla="*/ 867499 h 928379"/>
                  <a:gd name="connsiteX2" fmla="*/ 716152 w 726523"/>
                  <a:gd name="connsiteY2" fmla="*/ 45606 h 928379"/>
                  <a:gd name="connsiteX3" fmla="*/ 57926 w 726523"/>
                  <a:gd name="connsiteY3" fmla="*/ 66954 h 928379"/>
                  <a:gd name="connsiteX4" fmla="*/ 25904 w 726523"/>
                  <a:gd name="connsiteY4" fmla="*/ 867498 h 928379"/>
                  <a:gd name="connsiteX0" fmla="*/ 25904 w 726523"/>
                  <a:gd name="connsiteY0" fmla="*/ 821892 h 882773"/>
                  <a:gd name="connsiteX1" fmla="*/ 662782 w 726523"/>
                  <a:gd name="connsiteY1" fmla="*/ 821893 h 882773"/>
                  <a:gd name="connsiteX2" fmla="*/ 716152 w 726523"/>
                  <a:gd name="connsiteY2" fmla="*/ 0 h 882773"/>
                  <a:gd name="connsiteX3" fmla="*/ 57926 w 726523"/>
                  <a:gd name="connsiteY3" fmla="*/ 21348 h 882773"/>
                  <a:gd name="connsiteX4" fmla="*/ 25904 w 726523"/>
                  <a:gd name="connsiteY4" fmla="*/ 821892 h 882773"/>
                  <a:gd name="connsiteX0" fmla="*/ 0 w 700619"/>
                  <a:gd name="connsiteY0" fmla="*/ 821892 h 882773"/>
                  <a:gd name="connsiteX1" fmla="*/ 636878 w 700619"/>
                  <a:gd name="connsiteY1" fmla="*/ 821893 h 882773"/>
                  <a:gd name="connsiteX2" fmla="*/ 690248 w 700619"/>
                  <a:gd name="connsiteY2" fmla="*/ 0 h 882773"/>
                  <a:gd name="connsiteX3" fmla="*/ 32022 w 700619"/>
                  <a:gd name="connsiteY3" fmla="*/ 21348 h 882773"/>
                  <a:gd name="connsiteX4" fmla="*/ 0 w 700619"/>
                  <a:gd name="connsiteY4" fmla="*/ 821892 h 882773"/>
                  <a:gd name="connsiteX0" fmla="*/ 0 w 700619"/>
                  <a:gd name="connsiteY0" fmla="*/ 821892 h 821893"/>
                  <a:gd name="connsiteX1" fmla="*/ 636878 w 700619"/>
                  <a:gd name="connsiteY1" fmla="*/ 821893 h 821893"/>
                  <a:gd name="connsiteX2" fmla="*/ 690248 w 700619"/>
                  <a:gd name="connsiteY2" fmla="*/ 0 h 821893"/>
                  <a:gd name="connsiteX3" fmla="*/ 32022 w 700619"/>
                  <a:gd name="connsiteY3" fmla="*/ 21348 h 821893"/>
                  <a:gd name="connsiteX4" fmla="*/ 0 w 700619"/>
                  <a:gd name="connsiteY4" fmla="*/ 821892 h 821893"/>
                  <a:gd name="connsiteX0" fmla="*/ 0 w 690248"/>
                  <a:gd name="connsiteY0" fmla="*/ 821892 h 821893"/>
                  <a:gd name="connsiteX1" fmla="*/ 636878 w 690248"/>
                  <a:gd name="connsiteY1" fmla="*/ 821893 h 821893"/>
                  <a:gd name="connsiteX2" fmla="*/ 690248 w 690248"/>
                  <a:gd name="connsiteY2" fmla="*/ 0 h 821893"/>
                  <a:gd name="connsiteX3" fmla="*/ 32022 w 690248"/>
                  <a:gd name="connsiteY3" fmla="*/ 21348 h 821893"/>
                  <a:gd name="connsiteX4" fmla="*/ 0 w 690248"/>
                  <a:gd name="connsiteY4" fmla="*/ 821892 h 821893"/>
                  <a:gd name="connsiteX0" fmla="*/ 30819 w 723833"/>
                  <a:gd name="connsiteY0" fmla="*/ 892419 h 935254"/>
                  <a:gd name="connsiteX1" fmla="*/ 660581 w 723833"/>
                  <a:gd name="connsiteY1" fmla="*/ 867515 h 935254"/>
                  <a:gd name="connsiteX2" fmla="*/ 713951 w 723833"/>
                  <a:gd name="connsiteY2" fmla="*/ 45622 h 935254"/>
                  <a:gd name="connsiteX3" fmla="*/ 55725 w 723833"/>
                  <a:gd name="connsiteY3" fmla="*/ 66970 h 935254"/>
                  <a:gd name="connsiteX4" fmla="*/ 30819 w 723833"/>
                  <a:gd name="connsiteY4" fmla="*/ 892419 h 935254"/>
                  <a:gd name="connsiteX0" fmla="*/ 30819 w 723833"/>
                  <a:gd name="connsiteY0" fmla="*/ 892419 h 892419"/>
                  <a:gd name="connsiteX1" fmla="*/ 660581 w 723833"/>
                  <a:gd name="connsiteY1" fmla="*/ 867515 h 892419"/>
                  <a:gd name="connsiteX2" fmla="*/ 713951 w 723833"/>
                  <a:gd name="connsiteY2" fmla="*/ 45622 h 892419"/>
                  <a:gd name="connsiteX3" fmla="*/ 55725 w 723833"/>
                  <a:gd name="connsiteY3" fmla="*/ 66970 h 892419"/>
                  <a:gd name="connsiteX4" fmla="*/ 30819 w 723833"/>
                  <a:gd name="connsiteY4" fmla="*/ 892419 h 892419"/>
                  <a:gd name="connsiteX0" fmla="*/ 30819 w 713951"/>
                  <a:gd name="connsiteY0" fmla="*/ 892419 h 892419"/>
                  <a:gd name="connsiteX1" fmla="*/ 660581 w 713951"/>
                  <a:gd name="connsiteY1" fmla="*/ 867515 h 892419"/>
                  <a:gd name="connsiteX2" fmla="*/ 713951 w 713951"/>
                  <a:gd name="connsiteY2" fmla="*/ 45622 h 892419"/>
                  <a:gd name="connsiteX3" fmla="*/ 55725 w 713951"/>
                  <a:gd name="connsiteY3" fmla="*/ 66970 h 892419"/>
                  <a:gd name="connsiteX4" fmla="*/ 30819 w 713951"/>
                  <a:gd name="connsiteY4" fmla="*/ 892419 h 892419"/>
                  <a:gd name="connsiteX0" fmla="*/ 0 w 683132"/>
                  <a:gd name="connsiteY0" fmla="*/ 892419 h 892419"/>
                  <a:gd name="connsiteX1" fmla="*/ 629762 w 683132"/>
                  <a:gd name="connsiteY1" fmla="*/ 867515 h 892419"/>
                  <a:gd name="connsiteX2" fmla="*/ 683132 w 683132"/>
                  <a:gd name="connsiteY2" fmla="*/ 45622 h 892419"/>
                  <a:gd name="connsiteX3" fmla="*/ 24906 w 683132"/>
                  <a:gd name="connsiteY3" fmla="*/ 66970 h 892419"/>
                  <a:gd name="connsiteX4" fmla="*/ 0 w 683132"/>
                  <a:gd name="connsiteY4" fmla="*/ 892419 h 892419"/>
                  <a:gd name="connsiteX0" fmla="*/ 0 w 683132"/>
                  <a:gd name="connsiteY0" fmla="*/ 846797 h 846797"/>
                  <a:gd name="connsiteX1" fmla="*/ 629762 w 683132"/>
                  <a:gd name="connsiteY1" fmla="*/ 821893 h 846797"/>
                  <a:gd name="connsiteX2" fmla="*/ 683132 w 683132"/>
                  <a:gd name="connsiteY2" fmla="*/ 0 h 846797"/>
                  <a:gd name="connsiteX3" fmla="*/ 24906 w 683132"/>
                  <a:gd name="connsiteY3" fmla="*/ 21348 h 846797"/>
                  <a:gd name="connsiteX4" fmla="*/ 0 w 683132"/>
                  <a:gd name="connsiteY4" fmla="*/ 846797 h 846797"/>
                  <a:gd name="connsiteX0" fmla="*/ 40648 w 723780"/>
                  <a:gd name="connsiteY0" fmla="*/ 846797 h 898849"/>
                  <a:gd name="connsiteX1" fmla="*/ 670410 w 723780"/>
                  <a:gd name="connsiteY1" fmla="*/ 808602 h 898849"/>
                  <a:gd name="connsiteX2" fmla="*/ 723780 w 723780"/>
                  <a:gd name="connsiteY2" fmla="*/ 0 h 898849"/>
                  <a:gd name="connsiteX3" fmla="*/ 65554 w 723780"/>
                  <a:gd name="connsiteY3" fmla="*/ 21348 h 898849"/>
                  <a:gd name="connsiteX4" fmla="*/ 40648 w 723780"/>
                  <a:gd name="connsiteY4" fmla="*/ 846797 h 898849"/>
                  <a:gd name="connsiteX0" fmla="*/ 40648 w 723780"/>
                  <a:gd name="connsiteY0" fmla="*/ 846797 h 846797"/>
                  <a:gd name="connsiteX1" fmla="*/ 670410 w 723780"/>
                  <a:gd name="connsiteY1" fmla="*/ 808602 h 846797"/>
                  <a:gd name="connsiteX2" fmla="*/ 723780 w 723780"/>
                  <a:gd name="connsiteY2" fmla="*/ 0 h 846797"/>
                  <a:gd name="connsiteX3" fmla="*/ 65554 w 723780"/>
                  <a:gd name="connsiteY3" fmla="*/ 21348 h 846797"/>
                  <a:gd name="connsiteX4" fmla="*/ 40648 w 723780"/>
                  <a:gd name="connsiteY4" fmla="*/ 846797 h 846797"/>
                  <a:gd name="connsiteX0" fmla="*/ 0 w 683132"/>
                  <a:gd name="connsiteY0" fmla="*/ 846797 h 846797"/>
                  <a:gd name="connsiteX1" fmla="*/ 629762 w 683132"/>
                  <a:gd name="connsiteY1" fmla="*/ 808602 h 846797"/>
                  <a:gd name="connsiteX2" fmla="*/ 683132 w 683132"/>
                  <a:gd name="connsiteY2" fmla="*/ 0 h 846797"/>
                  <a:gd name="connsiteX3" fmla="*/ 24906 w 683132"/>
                  <a:gd name="connsiteY3" fmla="*/ 21348 h 846797"/>
                  <a:gd name="connsiteX4" fmla="*/ 0 w 683132"/>
                  <a:gd name="connsiteY4" fmla="*/ 846797 h 846797"/>
                  <a:gd name="connsiteX0" fmla="*/ 44804 w 716944"/>
                  <a:gd name="connsiteY0" fmla="*/ 766556 h 888251"/>
                  <a:gd name="connsiteX1" fmla="*/ 655027 w 716944"/>
                  <a:gd name="connsiteY1" fmla="*/ 845591 h 888251"/>
                  <a:gd name="connsiteX2" fmla="*/ 708397 w 716944"/>
                  <a:gd name="connsiteY2" fmla="*/ 36989 h 888251"/>
                  <a:gd name="connsiteX3" fmla="*/ 50171 w 716944"/>
                  <a:gd name="connsiteY3" fmla="*/ 58337 h 888251"/>
                  <a:gd name="connsiteX4" fmla="*/ 44804 w 716944"/>
                  <a:gd name="connsiteY4" fmla="*/ 766556 h 888251"/>
                  <a:gd name="connsiteX0" fmla="*/ 44804 w 716944"/>
                  <a:gd name="connsiteY0" fmla="*/ 766556 h 845591"/>
                  <a:gd name="connsiteX1" fmla="*/ 655027 w 716944"/>
                  <a:gd name="connsiteY1" fmla="*/ 845591 h 845591"/>
                  <a:gd name="connsiteX2" fmla="*/ 708397 w 716944"/>
                  <a:gd name="connsiteY2" fmla="*/ 36989 h 845591"/>
                  <a:gd name="connsiteX3" fmla="*/ 50171 w 716944"/>
                  <a:gd name="connsiteY3" fmla="*/ 58337 h 845591"/>
                  <a:gd name="connsiteX4" fmla="*/ 44804 w 716944"/>
                  <a:gd name="connsiteY4" fmla="*/ 766556 h 845591"/>
                  <a:gd name="connsiteX0" fmla="*/ 0 w 672140"/>
                  <a:gd name="connsiteY0" fmla="*/ 766556 h 845591"/>
                  <a:gd name="connsiteX1" fmla="*/ 610223 w 672140"/>
                  <a:gd name="connsiteY1" fmla="*/ 845591 h 845591"/>
                  <a:gd name="connsiteX2" fmla="*/ 663593 w 672140"/>
                  <a:gd name="connsiteY2" fmla="*/ 36989 h 845591"/>
                  <a:gd name="connsiteX3" fmla="*/ 5367 w 672140"/>
                  <a:gd name="connsiteY3" fmla="*/ 58337 h 845591"/>
                  <a:gd name="connsiteX4" fmla="*/ 0 w 672140"/>
                  <a:gd name="connsiteY4" fmla="*/ 766556 h 845591"/>
                  <a:gd name="connsiteX0" fmla="*/ 0 w 672140"/>
                  <a:gd name="connsiteY0" fmla="*/ 729567 h 808602"/>
                  <a:gd name="connsiteX1" fmla="*/ 610223 w 672140"/>
                  <a:gd name="connsiteY1" fmla="*/ 808602 h 808602"/>
                  <a:gd name="connsiteX2" fmla="*/ 663593 w 672140"/>
                  <a:gd name="connsiteY2" fmla="*/ 0 h 808602"/>
                  <a:gd name="connsiteX3" fmla="*/ 5367 w 672140"/>
                  <a:gd name="connsiteY3" fmla="*/ 21348 h 808602"/>
                  <a:gd name="connsiteX4" fmla="*/ 0 w 672140"/>
                  <a:gd name="connsiteY4" fmla="*/ 729567 h 808602"/>
                  <a:gd name="connsiteX0" fmla="*/ 0 w 663593"/>
                  <a:gd name="connsiteY0" fmla="*/ 729567 h 808602"/>
                  <a:gd name="connsiteX1" fmla="*/ 610223 w 663593"/>
                  <a:gd name="connsiteY1" fmla="*/ 808602 h 808602"/>
                  <a:gd name="connsiteX2" fmla="*/ 663593 w 663593"/>
                  <a:gd name="connsiteY2" fmla="*/ 0 h 808602"/>
                  <a:gd name="connsiteX3" fmla="*/ 5367 w 663593"/>
                  <a:gd name="connsiteY3" fmla="*/ 21348 h 808602"/>
                  <a:gd name="connsiteX4" fmla="*/ 0 w 663593"/>
                  <a:gd name="connsiteY4" fmla="*/ 729567 h 80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3593" h="808602">
                    <a:moveTo>
                      <a:pt x="0" y="729567"/>
                    </a:moveTo>
                    <a:lnTo>
                      <a:pt x="610223" y="808602"/>
                    </a:lnTo>
                    <a:lnTo>
                      <a:pt x="663593" y="0"/>
                    </a:lnTo>
                    <a:lnTo>
                      <a:pt x="5367" y="21348"/>
                    </a:lnTo>
                    <a:lnTo>
                      <a:pt x="0" y="72956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88900" dist="215900" dir="4680000" sx="92000" sy="92000" algn="tl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7383464" y="1541462"/>
                <a:ext cx="1544638" cy="1152525"/>
              </a:xfrm>
              <a:custGeom>
                <a:avLst/>
                <a:gdLst>
                  <a:gd name="T0" fmla="*/ 0 w 741"/>
                  <a:gd name="T1" fmla="*/ 515 h 551"/>
                  <a:gd name="T2" fmla="*/ 13 w 741"/>
                  <a:gd name="T3" fmla="*/ 543 h 551"/>
                  <a:gd name="T4" fmla="*/ 47 w 741"/>
                  <a:gd name="T5" fmla="*/ 551 h 551"/>
                  <a:gd name="T6" fmla="*/ 688 w 741"/>
                  <a:gd name="T7" fmla="*/ 511 h 551"/>
                  <a:gd name="T8" fmla="*/ 741 w 741"/>
                  <a:gd name="T9" fmla="*/ 462 h 551"/>
                  <a:gd name="T10" fmla="*/ 735 w 741"/>
                  <a:gd name="T11" fmla="*/ 62 h 551"/>
                  <a:gd name="T12" fmla="*/ 679 w 741"/>
                  <a:gd name="T13" fmla="*/ 4 h 551"/>
                  <a:gd name="T14" fmla="*/ 55 w 741"/>
                  <a:gd name="T15" fmla="*/ 0 h 551"/>
                  <a:gd name="T16" fmla="*/ 7 w 741"/>
                  <a:gd name="T17" fmla="*/ 46 h 551"/>
                  <a:gd name="T18" fmla="*/ 0 w 741"/>
                  <a:gd name="T19" fmla="*/ 515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1" h="551">
                    <a:moveTo>
                      <a:pt x="0" y="515"/>
                    </a:moveTo>
                    <a:cubicBezTo>
                      <a:pt x="0" y="526"/>
                      <a:pt x="5" y="538"/>
                      <a:pt x="13" y="543"/>
                    </a:cubicBezTo>
                    <a:cubicBezTo>
                      <a:pt x="23" y="550"/>
                      <a:pt x="38" y="551"/>
                      <a:pt x="47" y="551"/>
                    </a:cubicBezTo>
                    <a:cubicBezTo>
                      <a:pt x="688" y="511"/>
                      <a:pt x="688" y="511"/>
                      <a:pt x="688" y="511"/>
                    </a:cubicBezTo>
                    <a:cubicBezTo>
                      <a:pt x="731" y="509"/>
                      <a:pt x="741" y="505"/>
                      <a:pt x="741" y="462"/>
                    </a:cubicBezTo>
                    <a:cubicBezTo>
                      <a:pt x="735" y="62"/>
                      <a:pt x="735" y="62"/>
                      <a:pt x="735" y="62"/>
                    </a:cubicBezTo>
                    <a:cubicBezTo>
                      <a:pt x="735" y="21"/>
                      <a:pt x="722" y="4"/>
                      <a:pt x="679" y="4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26" y="0"/>
                      <a:pt x="7" y="16"/>
                      <a:pt x="7" y="46"/>
                    </a:cubicBezTo>
                    <a:lnTo>
                      <a:pt x="0" y="515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7375526" y="1524000"/>
                <a:ext cx="1530350" cy="1154113"/>
              </a:xfrm>
              <a:custGeom>
                <a:avLst/>
                <a:gdLst>
                  <a:gd name="T0" fmla="*/ 2 w 734"/>
                  <a:gd name="T1" fmla="*/ 523 h 552"/>
                  <a:gd name="T2" fmla="*/ 39 w 734"/>
                  <a:gd name="T3" fmla="*/ 551 h 552"/>
                  <a:gd name="T4" fmla="*/ 681 w 734"/>
                  <a:gd name="T5" fmla="*/ 512 h 552"/>
                  <a:gd name="T6" fmla="*/ 734 w 734"/>
                  <a:gd name="T7" fmla="*/ 463 h 552"/>
                  <a:gd name="T8" fmla="*/ 733 w 734"/>
                  <a:gd name="T9" fmla="*/ 61 h 552"/>
                  <a:gd name="T10" fmla="*/ 678 w 734"/>
                  <a:gd name="T11" fmla="*/ 2 h 552"/>
                  <a:gd name="T12" fmla="*/ 48 w 734"/>
                  <a:gd name="T13" fmla="*/ 0 h 552"/>
                  <a:gd name="T14" fmla="*/ 0 w 734"/>
                  <a:gd name="T15" fmla="*/ 47 h 552"/>
                  <a:gd name="T16" fmla="*/ 2 w 734"/>
                  <a:gd name="T17" fmla="*/ 523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4" h="552">
                    <a:moveTo>
                      <a:pt x="2" y="523"/>
                    </a:moveTo>
                    <a:cubicBezTo>
                      <a:pt x="2" y="550"/>
                      <a:pt x="26" y="552"/>
                      <a:pt x="39" y="551"/>
                    </a:cubicBezTo>
                    <a:cubicBezTo>
                      <a:pt x="681" y="512"/>
                      <a:pt x="681" y="512"/>
                      <a:pt x="681" y="512"/>
                    </a:cubicBezTo>
                    <a:cubicBezTo>
                      <a:pt x="724" y="509"/>
                      <a:pt x="734" y="505"/>
                      <a:pt x="734" y="463"/>
                    </a:cubicBezTo>
                    <a:cubicBezTo>
                      <a:pt x="733" y="61"/>
                      <a:pt x="733" y="61"/>
                      <a:pt x="733" y="61"/>
                    </a:cubicBezTo>
                    <a:cubicBezTo>
                      <a:pt x="733" y="20"/>
                      <a:pt x="720" y="2"/>
                      <a:pt x="678" y="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19" y="0"/>
                      <a:pt x="0" y="16"/>
                      <a:pt x="0" y="47"/>
                    </a:cubicBezTo>
                    <a:lnTo>
                      <a:pt x="2" y="52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7405578" y="1250732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341812" y="1676400"/>
              <a:ext cx="360810" cy="362703"/>
              <a:chOff x="1166813" y="2436813"/>
              <a:chExt cx="1512888" cy="1520825"/>
            </a:xfrm>
          </p:grpSpPr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2360613" y="2436813"/>
                <a:ext cx="319088" cy="320675"/>
              </a:xfrm>
              <a:custGeom>
                <a:avLst/>
                <a:gdLst>
                  <a:gd name="T0" fmla="*/ 71 w 85"/>
                  <a:gd name="T1" fmla="*/ 14 h 85"/>
                  <a:gd name="T2" fmla="*/ 71 w 85"/>
                  <a:gd name="T3" fmla="*/ 67 h 85"/>
                  <a:gd name="T4" fmla="*/ 53 w 85"/>
                  <a:gd name="T5" fmla="*/ 85 h 85"/>
                  <a:gd name="T6" fmla="*/ 0 w 85"/>
                  <a:gd name="T7" fmla="*/ 32 h 85"/>
                  <a:gd name="T8" fmla="*/ 18 w 85"/>
                  <a:gd name="T9" fmla="*/ 14 h 85"/>
                  <a:gd name="T10" fmla="*/ 71 w 85"/>
                  <a:gd name="T11" fmla="*/ 1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85">
                    <a:moveTo>
                      <a:pt x="71" y="14"/>
                    </a:moveTo>
                    <a:cubicBezTo>
                      <a:pt x="85" y="29"/>
                      <a:pt x="85" y="53"/>
                      <a:pt x="71" y="67"/>
                    </a:cubicBezTo>
                    <a:cubicBezTo>
                      <a:pt x="53" y="85"/>
                      <a:pt x="53" y="85"/>
                      <a:pt x="53" y="85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32" y="0"/>
                      <a:pt x="56" y="0"/>
                      <a:pt x="71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8"/>
              <p:cNvSpPr>
                <a:spLocks/>
              </p:cNvSpPr>
              <p:nvPr/>
            </p:nvSpPr>
            <p:spPr bwMode="auto">
              <a:xfrm>
                <a:off x="1565276" y="2625725"/>
                <a:ext cx="927100" cy="931863"/>
              </a:xfrm>
              <a:custGeom>
                <a:avLst/>
                <a:gdLst>
                  <a:gd name="T0" fmla="*/ 42 w 584"/>
                  <a:gd name="T1" fmla="*/ 418 h 587"/>
                  <a:gd name="T2" fmla="*/ 0 w 584"/>
                  <a:gd name="T3" fmla="*/ 587 h 587"/>
                  <a:gd name="T4" fmla="*/ 168 w 584"/>
                  <a:gd name="T5" fmla="*/ 544 h 587"/>
                  <a:gd name="T6" fmla="*/ 584 w 584"/>
                  <a:gd name="T7" fmla="*/ 126 h 587"/>
                  <a:gd name="T8" fmla="*/ 458 w 584"/>
                  <a:gd name="T9" fmla="*/ 0 h 587"/>
                  <a:gd name="T10" fmla="*/ 42 w 584"/>
                  <a:gd name="T11" fmla="*/ 418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4" h="587">
                    <a:moveTo>
                      <a:pt x="42" y="418"/>
                    </a:moveTo>
                    <a:lnTo>
                      <a:pt x="0" y="587"/>
                    </a:lnTo>
                    <a:lnTo>
                      <a:pt x="168" y="544"/>
                    </a:lnTo>
                    <a:lnTo>
                      <a:pt x="584" y="126"/>
                    </a:lnTo>
                    <a:lnTo>
                      <a:pt x="458" y="0"/>
                    </a:lnTo>
                    <a:lnTo>
                      <a:pt x="42" y="4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1166813" y="2636838"/>
                <a:ext cx="1314450" cy="1320800"/>
              </a:xfrm>
              <a:custGeom>
                <a:avLst/>
                <a:gdLst>
                  <a:gd name="T0" fmla="*/ 709 w 828"/>
                  <a:gd name="T1" fmla="*/ 330 h 832"/>
                  <a:gd name="T2" fmla="*/ 709 w 828"/>
                  <a:gd name="T3" fmla="*/ 713 h 832"/>
                  <a:gd name="T4" fmla="*/ 118 w 828"/>
                  <a:gd name="T5" fmla="*/ 713 h 832"/>
                  <a:gd name="T6" fmla="*/ 118 w 828"/>
                  <a:gd name="T7" fmla="*/ 119 h 832"/>
                  <a:gd name="T8" fmla="*/ 499 w 828"/>
                  <a:gd name="T9" fmla="*/ 119 h 832"/>
                  <a:gd name="T10" fmla="*/ 617 w 828"/>
                  <a:gd name="T11" fmla="*/ 0 h 832"/>
                  <a:gd name="T12" fmla="*/ 0 w 828"/>
                  <a:gd name="T13" fmla="*/ 0 h 832"/>
                  <a:gd name="T14" fmla="*/ 0 w 828"/>
                  <a:gd name="T15" fmla="*/ 832 h 832"/>
                  <a:gd name="T16" fmla="*/ 828 w 828"/>
                  <a:gd name="T17" fmla="*/ 832 h 832"/>
                  <a:gd name="T18" fmla="*/ 828 w 828"/>
                  <a:gd name="T19" fmla="*/ 211 h 832"/>
                  <a:gd name="T20" fmla="*/ 709 w 828"/>
                  <a:gd name="T21" fmla="*/ 33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8" h="832">
                    <a:moveTo>
                      <a:pt x="709" y="330"/>
                    </a:moveTo>
                    <a:lnTo>
                      <a:pt x="709" y="713"/>
                    </a:lnTo>
                    <a:lnTo>
                      <a:pt x="118" y="713"/>
                    </a:lnTo>
                    <a:lnTo>
                      <a:pt x="118" y="119"/>
                    </a:lnTo>
                    <a:lnTo>
                      <a:pt x="499" y="119"/>
                    </a:lnTo>
                    <a:lnTo>
                      <a:pt x="617" y="0"/>
                    </a:lnTo>
                    <a:lnTo>
                      <a:pt x="0" y="0"/>
                    </a:lnTo>
                    <a:lnTo>
                      <a:pt x="0" y="832"/>
                    </a:lnTo>
                    <a:lnTo>
                      <a:pt x="828" y="832"/>
                    </a:lnTo>
                    <a:lnTo>
                      <a:pt x="828" y="211"/>
                    </a:lnTo>
                    <a:lnTo>
                      <a:pt x="709" y="3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4776437" y="1513493"/>
              <a:ext cx="2334847" cy="599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s-CO" sz="28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Apropiadas</a:t>
              </a:r>
              <a:endParaRPr lang="en-US" sz="28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678623" y="1440173"/>
            <a:ext cx="4005001" cy="1005561"/>
            <a:chOff x="3770312" y="2413182"/>
            <a:chExt cx="4588924" cy="1152171"/>
          </a:xfrm>
        </p:grpSpPr>
        <p:grpSp>
          <p:nvGrpSpPr>
            <p:cNvPr id="64" name="Group 63"/>
            <p:cNvGrpSpPr/>
            <p:nvPr/>
          </p:nvGrpSpPr>
          <p:grpSpPr>
            <a:xfrm>
              <a:off x="3770312" y="2413182"/>
              <a:ext cx="4588924" cy="1152171"/>
              <a:chOff x="3046412" y="3124200"/>
              <a:chExt cx="5899150" cy="1481138"/>
            </a:xfrm>
            <a:effectLst>
              <a:outerShdw blurRad="203200" dist="165100" dir="5100000" sx="92000" sy="92000" algn="t" rotWithShape="0">
                <a:prstClr val="black">
                  <a:alpha val="37000"/>
                </a:prstClr>
              </a:outerShdw>
            </a:effectLst>
          </p:grpSpPr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 flipH="1">
                <a:off x="3181349" y="3297238"/>
                <a:ext cx="5741988" cy="1308100"/>
              </a:xfrm>
              <a:custGeom>
                <a:avLst/>
                <a:gdLst>
                  <a:gd name="T0" fmla="*/ 2747 w 2754"/>
                  <a:gd name="T1" fmla="*/ 295 h 625"/>
                  <a:gd name="T2" fmla="*/ 2646 w 2754"/>
                  <a:gd name="T3" fmla="*/ 412 h 625"/>
                  <a:gd name="T4" fmla="*/ 2395 w 2754"/>
                  <a:gd name="T5" fmla="*/ 425 h 625"/>
                  <a:gd name="T6" fmla="*/ 2379 w 2754"/>
                  <a:gd name="T7" fmla="*/ 624 h 625"/>
                  <a:gd name="T8" fmla="*/ 86 w 2754"/>
                  <a:gd name="T9" fmla="*/ 625 h 625"/>
                  <a:gd name="T10" fmla="*/ 0 w 2754"/>
                  <a:gd name="T11" fmla="*/ 548 h 625"/>
                  <a:gd name="T12" fmla="*/ 42 w 2754"/>
                  <a:gd name="T13" fmla="*/ 154 h 625"/>
                  <a:gd name="T14" fmla="*/ 125 w 2754"/>
                  <a:gd name="T15" fmla="*/ 40 h 625"/>
                  <a:gd name="T16" fmla="*/ 2613 w 2754"/>
                  <a:gd name="T17" fmla="*/ 1 h 625"/>
                  <a:gd name="T18" fmla="*/ 2733 w 2754"/>
                  <a:gd name="T19" fmla="*/ 106 h 625"/>
                  <a:gd name="T20" fmla="*/ 2747 w 2754"/>
                  <a:gd name="T21" fmla="*/ 29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4" h="625">
                    <a:moveTo>
                      <a:pt x="2747" y="295"/>
                    </a:moveTo>
                    <a:cubicBezTo>
                      <a:pt x="2754" y="359"/>
                      <a:pt x="2709" y="412"/>
                      <a:pt x="2646" y="412"/>
                    </a:cubicBezTo>
                    <a:cubicBezTo>
                      <a:pt x="2395" y="425"/>
                      <a:pt x="2395" y="425"/>
                      <a:pt x="2395" y="425"/>
                    </a:cubicBezTo>
                    <a:cubicBezTo>
                      <a:pt x="2379" y="624"/>
                      <a:pt x="2379" y="624"/>
                      <a:pt x="2379" y="624"/>
                    </a:cubicBezTo>
                    <a:cubicBezTo>
                      <a:pt x="86" y="625"/>
                      <a:pt x="86" y="625"/>
                      <a:pt x="86" y="625"/>
                    </a:cubicBezTo>
                    <a:cubicBezTo>
                      <a:pt x="26" y="625"/>
                      <a:pt x="1" y="579"/>
                      <a:pt x="0" y="548"/>
                    </a:cubicBezTo>
                    <a:cubicBezTo>
                      <a:pt x="42" y="154"/>
                      <a:pt x="42" y="154"/>
                      <a:pt x="42" y="154"/>
                    </a:cubicBezTo>
                    <a:cubicBezTo>
                      <a:pt x="48" y="99"/>
                      <a:pt x="74" y="41"/>
                      <a:pt x="125" y="40"/>
                    </a:cubicBezTo>
                    <a:cubicBezTo>
                      <a:pt x="2613" y="1"/>
                      <a:pt x="2613" y="1"/>
                      <a:pt x="2613" y="1"/>
                    </a:cubicBezTo>
                    <a:cubicBezTo>
                      <a:pt x="2672" y="0"/>
                      <a:pt x="2726" y="47"/>
                      <a:pt x="2733" y="106"/>
                    </a:cubicBezTo>
                    <a:lnTo>
                      <a:pt x="2747" y="29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 flipH="1">
                <a:off x="3194049" y="3257550"/>
                <a:ext cx="5751513" cy="1325563"/>
              </a:xfrm>
              <a:custGeom>
                <a:avLst/>
                <a:gdLst>
                  <a:gd name="T0" fmla="*/ 2751 w 2758"/>
                  <a:gd name="T1" fmla="*/ 295 h 633"/>
                  <a:gd name="T2" fmla="*/ 2651 w 2758"/>
                  <a:gd name="T3" fmla="*/ 412 h 633"/>
                  <a:gd name="T4" fmla="*/ 2413 w 2758"/>
                  <a:gd name="T5" fmla="*/ 429 h 633"/>
                  <a:gd name="T6" fmla="*/ 2389 w 2758"/>
                  <a:gd name="T7" fmla="*/ 627 h 633"/>
                  <a:gd name="T8" fmla="*/ 90 w 2758"/>
                  <a:gd name="T9" fmla="*/ 633 h 633"/>
                  <a:gd name="T10" fmla="*/ 7 w 2758"/>
                  <a:gd name="T11" fmla="*/ 526 h 633"/>
                  <a:gd name="T12" fmla="*/ 51 w 2758"/>
                  <a:gd name="T13" fmla="*/ 153 h 633"/>
                  <a:gd name="T14" fmla="*/ 153 w 2758"/>
                  <a:gd name="T15" fmla="*/ 53 h 633"/>
                  <a:gd name="T16" fmla="*/ 2618 w 2758"/>
                  <a:gd name="T17" fmla="*/ 1 h 633"/>
                  <a:gd name="T18" fmla="*/ 2737 w 2758"/>
                  <a:gd name="T19" fmla="*/ 106 h 633"/>
                  <a:gd name="T20" fmla="*/ 2751 w 2758"/>
                  <a:gd name="T21" fmla="*/ 295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8" h="633">
                    <a:moveTo>
                      <a:pt x="2751" y="295"/>
                    </a:moveTo>
                    <a:cubicBezTo>
                      <a:pt x="2758" y="359"/>
                      <a:pt x="2713" y="412"/>
                      <a:pt x="2651" y="412"/>
                    </a:cubicBezTo>
                    <a:cubicBezTo>
                      <a:pt x="2413" y="429"/>
                      <a:pt x="2413" y="429"/>
                      <a:pt x="2413" y="429"/>
                    </a:cubicBezTo>
                    <a:cubicBezTo>
                      <a:pt x="2389" y="627"/>
                      <a:pt x="2389" y="627"/>
                      <a:pt x="2389" y="627"/>
                    </a:cubicBezTo>
                    <a:cubicBezTo>
                      <a:pt x="90" y="633"/>
                      <a:pt x="90" y="633"/>
                      <a:pt x="90" y="633"/>
                    </a:cubicBezTo>
                    <a:cubicBezTo>
                      <a:pt x="37" y="633"/>
                      <a:pt x="0" y="585"/>
                      <a:pt x="7" y="526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7" y="99"/>
                      <a:pt x="103" y="54"/>
                      <a:pt x="153" y="53"/>
                    </a:cubicBezTo>
                    <a:cubicBezTo>
                      <a:pt x="2618" y="1"/>
                      <a:pt x="2618" y="1"/>
                      <a:pt x="2618" y="1"/>
                    </a:cubicBezTo>
                    <a:cubicBezTo>
                      <a:pt x="2677" y="0"/>
                      <a:pt x="2730" y="47"/>
                      <a:pt x="2737" y="106"/>
                    </a:cubicBezTo>
                    <a:lnTo>
                      <a:pt x="2751" y="29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Oval 71"/>
              <p:cNvSpPr>
                <a:spLocks noChangeArrowheads="1"/>
              </p:cNvSpPr>
              <p:nvPr/>
            </p:nvSpPr>
            <p:spPr bwMode="auto">
              <a:xfrm flipH="1">
                <a:off x="7659688" y="3549650"/>
                <a:ext cx="828675" cy="83026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innerShdw blurRad="25400" dist="38100" dir="16200000">
                  <a:prstClr val="black">
                    <a:alpha val="16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>
              <a:xfrm flipH="1">
                <a:off x="3923332" y="3127917"/>
                <a:ext cx="650488" cy="1449659"/>
              </a:xfrm>
              <a:custGeom>
                <a:avLst/>
                <a:gdLst>
                  <a:gd name="connsiteX0" fmla="*/ 656414 w 764512"/>
                  <a:gd name="connsiteY0" fmla="*/ 1512126 h 1557099"/>
                  <a:gd name="connsiteX1" fmla="*/ 43097 w 764512"/>
                  <a:gd name="connsiteY1" fmla="*/ 1188740 h 1557099"/>
                  <a:gd name="connsiteX2" fmla="*/ 124872 w 764512"/>
                  <a:gd name="connsiteY2" fmla="*/ 51316 h 1557099"/>
                  <a:gd name="connsiteX3" fmla="*/ 715887 w 764512"/>
                  <a:gd name="connsiteY3" fmla="*/ 330096 h 1557099"/>
                  <a:gd name="connsiteX4" fmla="*/ 656414 w 764512"/>
                  <a:gd name="connsiteY4" fmla="*/ 1512126 h 1557099"/>
                  <a:gd name="connsiteX0" fmla="*/ 656414 w 764512"/>
                  <a:gd name="connsiteY0" fmla="*/ 1460810 h 1505783"/>
                  <a:gd name="connsiteX1" fmla="*/ 43097 w 764512"/>
                  <a:gd name="connsiteY1" fmla="*/ 1137424 h 1505783"/>
                  <a:gd name="connsiteX2" fmla="*/ 124872 w 764512"/>
                  <a:gd name="connsiteY2" fmla="*/ 0 h 1505783"/>
                  <a:gd name="connsiteX3" fmla="*/ 715887 w 764512"/>
                  <a:gd name="connsiteY3" fmla="*/ 278780 h 1505783"/>
                  <a:gd name="connsiteX4" fmla="*/ 656414 w 764512"/>
                  <a:gd name="connsiteY4" fmla="*/ 1460810 h 1505783"/>
                  <a:gd name="connsiteX0" fmla="*/ 656414 w 715887"/>
                  <a:gd name="connsiteY0" fmla="*/ 1460810 h 1505783"/>
                  <a:gd name="connsiteX1" fmla="*/ 43097 w 715887"/>
                  <a:gd name="connsiteY1" fmla="*/ 1137424 h 1505783"/>
                  <a:gd name="connsiteX2" fmla="*/ 124872 w 715887"/>
                  <a:gd name="connsiteY2" fmla="*/ 0 h 1505783"/>
                  <a:gd name="connsiteX3" fmla="*/ 715887 w 715887"/>
                  <a:gd name="connsiteY3" fmla="*/ 278780 h 1505783"/>
                  <a:gd name="connsiteX4" fmla="*/ 656414 w 715887"/>
                  <a:gd name="connsiteY4" fmla="*/ 1460810 h 1505783"/>
                  <a:gd name="connsiteX0" fmla="*/ 613317 w 672790"/>
                  <a:gd name="connsiteY0" fmla="*/ 1460810 h 1505783"/>
                  <a:gd name="connsiteX1" fmla="*/ 0 w 672790"/>
                  <a:gd name="connsiteY1" fmla="*/ 1137424 h 1505783"/>
                  <a:gd name="connsiteX2" fmla="*/ 81775 w 672790"/>
                  <a:gd name="connsiteY2" fmla="*/ 0 h 1505783"/>
                  <a:gd name="connsiteX3" fmla="*/ 672790 w 672790"/>
                  <a:gd name="connsiteY3" fmla="*/ 278780 h 1505783"/>
                  <a:gd name="connsiteX4" fmla="*/ 613317 w 672790"/>
                  <a:gd name="connsiteY4" fmla="*/ 1460810 h 1505783"/>
                  <a:gd name="connsiteX0" fmla="*/ 613317 w 672790"/>
                  <a:gd name="connsiteY0" fmla="*/ 1460810 h 1460810"/>
                  <a:gd name="connsiteX1" fmla="*/ 0 w 672790"/>
                  <a:gd name="connsiteY1" fmla="*/ 1137424 h 1460810"/>
                  <a:gd name="connsiteX2" fmla="*/ 81775 w 672790"/>
                  <a:gd name="connsiteY2" fmla="*/ 0 h 1460810"/>
                  <a:gd name="connsiteX3" fmla="*/ 672790 w 672790"/>
                  <a:gd name="connsiteY3" fmla="*/ 278780 h 1460810"/>
                  <a:gd name="connsiteX4" fmla="*/ 613317 w 672790"/>
                  <a:gd name="connsiteY4" fmla="*/ 1460810 h 1460810"/>
                  <a:gd name="connsiteX0" fmla="*/ 650899 w 744659"/>
                  <a:gd name="connsiteY0" fmla="*/ 1449659 h 1449659"/>
                  <a:gd name="connsiteX1" fmla="*/ 37582 w 744659"/>
                  <a:gd name="connsiteY1" fmla="*/ 1126273 h 1449659"/>
                  <a:gd name="connsiteX2" fmla="*/ 71035 w 744659"/>
                  <a:gd name="connsiteY2" fmla="*/ 0 h 1449659"/>
                  <a:gd name="connsiteX3" fmla="*/ 710372 w 744659"/>
                  <a:gd name="connsiteY3" fmla="*/ 267629 h 1449659"/>
                  <a:gd name="connsiteX4" fmla="*/ 650899 w 744659"/>
                  <a:gd name="connsiteY4" fmla="*/ 1449659 h 1449659"/>
                  <a:gd name="connsiteX0" fmla="*/ 650899 w 744659"/>
                  <a:gd name="connsiteY0" fmla="*/ 1449659 h 1449659"/>
                  <a:gd name="connsiteX1" fmla="*/ 37582 w 744659"/>
                  <a:gd name="connsiteY1" fmla="*/ 1126273 h 1449659"/>
                  <a:gd name="connsiteX2" fmla="*/ 71035 w 744659"/>
                  <a:gd name="connsiteY2" fmla="*/ 0 h 1449659"/>
                  <a:gd name="connsiteX3" fmla="*/ 710372 w 744659"/>
                  <a:gd name="connsiteY3" fmla="*/ 267629 h 1449659"/>
                  <a:gd name="connsiteX4" fmla="*/ 650899 w 744659"/>
                  <a:gd name="connsiteY4" fmla="*/ 1449659 h 1449659"/>
                  <a:gd name="connsiteX0" fmla="*/ 650899 w 710372"/>
                  <a:gd name="connsiteY0" fmla="*/ 1449659 h 1449659"/>
                  <a:gd name="connsiteX1" fmla="*/ 37582 w 710372"/>
                  <a:gd name="connsiteY1" fmla="*/ 1126273 h 1449659"/>
                  <a:gd name="connsiteX2" fmla="*/ 71035 w 710372"/>
                  <a:gd name="connsiteY2" fmla="*/ 0 h 1449659"/>
                  <a:gd name="connsiteX3" fmla="*/ 710372 w 710372"/>
                  <a:gd name="connsiteY3" fmla="*/ 267629 h 1449659"/>
                  <a:gd name="connsiteX4" fmla="*/ 650899 w 710372"/>
                  <a:gd name="connsiteY4" fmla="*/ 1449659 h 1449659"/>
                  <a:gd name="connsiteX0" fmla="*/ 650899 w 710372"/>
                  <a:gd name="connsiteY0" fmla="*/ 1449659 h 1449659"/>
                  <a:gd name="connsiteX1" fmla="*/ 37582 w 710372"/>
                  <a:gd name="connsiteY1" fmla="*/ 1126273 h 1449659"/>
                  <a:gd name="connsiteX2" fmla="*/ 71035 w 710372"/>
                  <a:gd name="connsiteY2" fmla="*/ 0 h 1449659"/>
                  <a:gd name="connsiteX3" fmla="*/ 710372 w 710372"/>
                  <a:gd name="connsiteY3" fmla="*/ 267629 h 1449659"/>
                  <a:gd name="connsiteX4" fmla="*/ 650899 w 710372"/>
                  <a:gd name="connsiteY4" fmla="*/ 1449659 h 1449659"/>
                  <a:gd name="connsiteX0" fmla="*/ 613317 w 672790"/>
                  <a:gd name="connsiteY0" fmla="*/ 1449659 h 1449659"/>
                  <a:gd name="connsiteX1" fmla="*/ 0 w 672790"/>
                  <a:gd name="connsiteY1" fmla="*/ 1126273 h 1449659"/>
                  <a:gd name="connsiteX2" fmla="*/ 33453 w 672790"/>
                  <a:gd name="connsiteY2" fmla="*/ 0 h 1449659"/>
                  <a:gd name="connsiteX3" fmla="*/ 672790 w 672790"/>
                  <a:gd name="connsiteY3" fmla="*/ 267629 h 1449659"/>
                  <a:gd name="connsiteX4" fmla="*/ 613317 w 672790"/>
                  <a:gd name="connsiteY4" fmla="*/ 1449659 h 1449659"/>
                  <a:gd name="connsiteX0" fmla="*/ 613317 w 647154"/>
                  <a:gd name="connsiteY0" fmla="*/ 1449659 h 1484603"/>
                  <a:gd name="connsiteX1" fmla="*/ 0 w 647154"/>
                  <a:gd name="connsiteY1" fmla="*/ 1126273 h 1484603"/>
                  <a:gd name="connsiteX2" fmla="*/ 33453 w 647154"/>
                  <a:gd name="connsiteY2" fmla="*/ 0 h 1484603"/>
                  <a:gd name="connsiteX3" fmla="*/ 561278 w 647154"/>
                  <a:gd name="connsiteY3" fmla="*/ 237892 h 1484603"/>
                  <a:gd name="connsiteX4" fmla="*/ 613317 w 647154"/>
                  <a:gd name="connsiteY4" fmla="*/ 1449659 h 1484603"/>
                  <a:gd name="connsiteX0" fmla="*/ 613317 w 613317"/>
                  <a:gd name="connsiteY0" fmla="*/ 1449659 h 1484603"/>
                  <a:gd name="connsiteX1" fmla="*/ 0 w 613317"/>
                  <a:gd name="connsiteY1" fmla="*/ 1126273 h 1484603"/>
                  <a:gd name="connsiteX2" fmla="*/ 33453 w 613317"/>
                  <a:gd name="connsiteY2" fmla="*/ 0 h 1484603"/>
                  <a:gd name="connsiteX3" fmla="*/ 561278 w 613317"/>
                  <a:gd name="connsiteY3" fmla="*/ 237892 h 1484603"/>
                  <a:gd name="connsiteX4" fmla="*/ 613317 w 613317"/>
                  <a:gd name="connsiteY4" fmla="*/ 1449659 h 1484603"/>
                  <a:gd name="connsiteX0" fmla="*/ 613317 w 659722"/>
                  <a:gd name="connsiteY0" fmla="*/ 1449659 h 1479965"/>
                  <a:gd name="connsiteX1" fmla="*/ 0 w 659722"/>
                  <a:gd name="connsiteY1" fmla="*/ 1126273 h 1479965"/>
                  <a:gd name="connsiteX2" fmla="*/ 33453 w 659722"/>
                  <a:gd name="connsiteY2" fmla="*/ 0 h 1479965"/>
                  <a:gd name="connsiteX3" fmla="*/ 617034 w 659722"/>
                  <a:gd name="connsiteY3" fmla="*/ 319667 h 1479965"/>
                  <a:gd name="connsiteX4" fmla="*/ 613317 w 659722"/>
                  <a:gd name="connsiteY4" fmla="*/ 1449659 h 1479965"/>
                  <a:gd name="connsiteX0" fmla="*/ 613317 w 617034"/>
                  <a:gd name="connsiteY0" fmla="*/ 1449659 h 1479965"/>
                  <a:gd name="connsiteX1" fmla="*/ 0 w 617034"/>
                  <a:gd name="connsiteY1" fmla="*/ 1126273 h 1479965"/>
                  <a:gd name="connsiteX2" fmla="*/ 33453 w 617034"/>
                  <a:gd name="connsiteY2" fmla="*/ 0 h 1479965"/>
                  <a:gd name="connsiteX3" fmla="*/ 617034 w 617034"/>
                  <a:gd name="connsiteY3" fmla="*/ 319667 h 1479965"/>
                  <a:gd name="connsiteX4" fmla="*/ 613317 w 617034"/>
                  <a:gd name="connsiteY4" fmla="*/ 1449659 h 1479965"/>
                  <a:gd name="connsiteX0" fmla="*/ 613317 w 617034"/>
                  <a:gd name="connsiteY0" fmla="*/ 1449659 h 1449659"/>
                  <a:gd name="connsiteX1" fmla="*/ 0 w 617034"/>
                  <a:gd name="connsiteY1" fmla="*/ 1126273 h 1449659"/>
                  <a:gd name="connsiteX2" fmla="*/ 33453 w 617034"/>
                  <a:gd name="connsiteY2" fmla="*/ 0 h 1449659"/>
                  <a:gd name="connsiteX3" fmla="*/ 617034 w 617034"/>
                  <a:gd name="connsiteY3" fmla="*/ 319667 h 1449659"/>
                  <a:gd name="connsiteX4" fmla="*/ 613317 w 617034"/>
                  <a:gd name="connsiteY4" fmla="*/ 1449659 h 1449659"/>
                  <a:gd name="connsiteX0" fmla="*/ 613317 w 669675"/>
                  <a:gd name="connsiteY0" fmla="*/ 1449659 h 1480381"/>
                  <a:gd name="connsiteX1" fmla="*/ 0 w 669675"/>
                  <a:gd name="connsiteY1" fmla="*/ 1126273 h 1480381"/>
                  <a:gd name="connsiteX2" fmla="*/ 33453 w 669675"/>
                  <a:gd name="connsiteY2" fmla="*/ 0 h 1480381"/>
                  <a:gd name="connsiteX3" fmla="*/ 650488 w 669675"/>
                  <a:gd name="connsiteY3" fmla="*/ 312233 h 1480381"/>
                  <a:gd name="connsiteX4" fmla="*/ 613317 w 669675"/>
                  <a:gd name="connsiteY4" fmla="*/ 1449659 h 1480381"/>
                  <a:gd name="connsiteX0" fmla="*/ 613317 w 650488"/>
                  <a:gd name="connsiteY0" fmla="*/ 1449659 h 1480381"/>
                  <a:gd name="connsiteX1" fmla="*/ 0 w 650488"/>
                  <a:gd name="connsiteY1" fmla="*/ 1126273 h 1480381"/>
                  <a:gd name="connsiteX2" fmla="*/ 33453 w 650488"/>
                  <a:gd name="connsiteY2" fmla="*/ 0 h 1480381"/>
                  <a:gd name="connsiteX3" fmla="*/ 650488 w 650488"/>
                  <a:gd name="connsiteY3" fmla="*/ 312233 h 1480381"/>
                  <a:gd name="connsiteX4" fmla="*/ 613317 w 650488"/>
                  <a:gd name="connsiteY4" fmla="*/ 1449659 h 1480381"/>
                  <a:gd name="connsiteX0" fmla="*/ 613317 w 650488"/>
                  <a:gd name="connsiteY0" fmla="*/ 1449659 h 1449659"/>
                  <a:gd name="connsiteX1" fmla="*/ 0 w 650488"/>
                  <a:gd name="connsiteY1" fmla="*/ 1126273 h 1449659"/>
                  <a:gd name="connsiteX2" fmla="*/ 33453 w 650488"/>
                  <a:gd name="connsiteY2" fmla="*/ 0 h 1449659"/>
                  <a:gd name="connsiteX3" fmla="*/ 650488 w 650488"/>
                  <a:gd name="connsiteY3" fmla="*/ 312233 h 1449659"/>
                  <a:gd name="connsiteX4" fmla="*/ 613317 w 650488"/>
                  <a:gd name="connsiteY4" fmla="*/ 1449659 h 1449659"/>
                  <a:gd name="connsiteX0" fmla="*/ 613317 w 650488"/>
                  <a:gd name="connsiteY0" fmla="*/ 1492814 h 1492814"/>
                  <a:gd name="connsiteX1" fmla="*/ 0 w 650488"/>
                  <a:gd name="connsiteY1" fmla="*/ 1169428 h 1492814"/>
                  <a:gd name="connsiteX2" fmla="*/ 33453 w 650488"/>
                  <a:gd name="connsiteY2" fmla="*/ 43155 h 1492814"/>
                  <a:gd name="connsiteX3" fmla="*/ 650488 w 650488"/>
                  <a:gd name="connsiteY3" fmla="*/ 355388 h 1492814"/>
                  <a:gd name="connsiteX4" fmla="*/ 613317 w 650488"/>
                  <a:gd name="connsiteY4" fmla="*/ 1492814 h 1492814"/>
                  <a:gd name="connsiteX0" fmla="*/ 613317 w 650488"/>
                  <a:gd name="connsiteY0" fmla="*/ 1449659 h 1449659"/>
                  <a:gd name="connsiteX1" fmla="*/ 0 w 650488"/>
                  <a:gd name="connsiteY1" fmla="*/ 1126273 h 1449659"/>
                  <a:gd name="connsiteX2" fmla="*/ 33453 w 650488"/>
                  <a:gd name="connsiteY2" fmla="*/ 0 h 1449659"/>
                  <a:gd name="connsiteX3" fmla="*/ 650488 w 650488"/>
                  <a:gd name="connsiteY3" fmla="*/ 312233 h 1449659"/>
                  <a:gd name="connsiteX4" fmla="*/ 613317 w 650488"/>
                  <a:gd name="connsiteY4" fmla="*/ 1449659 h 144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488" h="1449659">
                    <a:moveTo>
                      <a:pt x="613317" y="1449659"/>
                    </a:moveTo>
                    <a:lnTo>
                      <a:pt x="0" y="1126273"/>
                    </a:lnTo>
                    <a:lnTo>
                      <a:pt x="33453" y="0"/>
                    </a:lnTo>
                    <a:lnTo>
                      <a:pt x="650488" y="312233"/>
                    </a:lnTo>
                    <a:lnTo>
                      <a:pt x="613317" y="144965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177800" dist="203200" dir="3120000" algn="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 flipH="1">
                <a:off x="3924300" y="4248150"/>
                <a:ext cx="600075" cy="336550"/>
              </a:xfrm>
              <a:custGeom>
                <a:avLst/>
                <a:gdLst>
                  <a:gd name="T0" fmla="*/ 378 w 378"/>
                  <a:gd name="T1" fmla="*/ 0 h 212"/>
                  <a:gd name="T2" fmla="*/ 355 w 378"/>
                  <a:gd name="T3" fmla="*/ 212 h 212"/>
                  <a:gd name="T4" fmla="*/ 0 w 378"/>
                  <a:gd name="T5" fmla="*/ 17 h 212"/>
                  <a:gd name="T6" fmla="*/ 378 w 378"/>
                  <a:gd name="T7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8" h="212">
                    <a:moveTo>
                      <a:pt x="378" y="0"/>
                    </a:moveTo>
                    <a:lnTo>
                      <a:pt x="355" y="212"/>
                    </a:lnTo>
                    <a:lnTo>
                      <a:pt x="0" y="17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 flipH="1">
                <a:off x="3960812" y="4241800"/>
                <a:ext cx="625475" cy="358775"/>
              </a:xfrm>
              <a:custGeom>
                <a:avLst/>
                <a:gdLst>
                  <a:gd name="T0" fmla="*/ 4 w 394"/>
                  <a:gd name="T1" fmla="*/ 12 h 226"/>
                  <a:gd name="T2" fmla="*/ 14 w 394"/>
                  <a:gd name="T3" fmla="*/ 23 h 226"/>
                  <a:gd name="T4" fmla="*/ 384 w 394"/>
                  <a:gd name="T5" fmla="*/ 225 h 226"/>
                  <a:gd name="T6" fmla="*/ 392 w 394"/>
                  <a:gd name="T7" fmla="*/ 226 h 226"/>
                  <a:gd name="T8" fmla="*/ 394 w 394"/>
                  <a:gd name="T9" fmla="*/ 203 h 226"/>
                  <a:gd name="T10" fmla="*/ 73 w 394"/>
                  <a:gd name="T11" fmla="*/ 35 h 226"/>
                  <a:gd name="T12" fmla="*/ 0 w 394"/>
                  <a:gd name="T13" fmla="*/ 0 h 226"/>
                  <a:gd name="T14" fmla="*/ 4 w 394"/>
                  <a:gd name="T15" fmla="*/ 1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226">
                    <a:moveTo>
                      <a:pt x="4" y="12"/>
                    </a:moveTo>
                    <a:lnTo>
                      <a:pt x="14" y="23"/>
                    </a:lnTo>
                    <a:lnTo>
                      <a:pt x="384" y="225"/>
                    </a:lnTo>
                    <a:lnTo>
                      <a:pt x="392" y="226"/>
                    </a:lnTo>
                    <a:lnTo>
                      <a:pt x="394" y="203"/>
                    </a:lnTo>
                    <a:lnTo>
                      <a:pt x="73" y="35"/>
                    </a:lnTo>
                    <a:lnTo>
                      <a:pt x="0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75"/>
              <p:cNvSpPr/>
              <p:nvPr/>
            </p:nvSpPr>
            <p:spPr>
              <a:xfrm flipH="1">
                <a:off x="3873351" y="3431858"/>
                <a:ext cx="663593" cy="808602"/>
              </a:xfrm>
              <a:custGeom>
                <a:avLst/>
                <a:gdLst>
                  <a:gd name="connsiteX0" fmla="*/ 109521 w 856973"/>
                  <a:gd name="connsiteY0" fmla="*/ 923298 h 1014556"/>
                  <a:gd name="connsiteX1" fmla="*/ 671681 w 856973"/>
                  <a:gd name="connsiteY1" fmla="*/ 901951 h 1014556"/>
                  <a:gd name="connsiteX2" fmla="*/ 821116 w 856973"/>
                  <a:gd name="connsiteY2" fmla="*/ 101406 h 1014556"/>
                  <a:gd name="connsiteX3" fmla="*/ 66825 w 856973"/>
                  <a:gd name="connsiteY3" fmla="*/ 101406 h 1014556"/>
                  <a:gd name="connsiteX4" fmla="*/ 109521 w 856973"/>
                  <a:gd name="connsiteY4" fmla="*/ 923298 h 1014556"/>
                  <a:gd name="connsiteX0" fmla="*/ 42696 w 790148"/>
                  <a:gd name="connsiteY0" fmla="*/ 923298 h 1014556"/>
                  <a:gd name="connsiteX1" fmla="*/ 604856 w 790148"/>
                  <a:gd name="connsiteY1" fmla="*/ 901951 h 1014556"/>
                  <a:gd name="connsiteX2" fmla="*/ 754291 w 790148"/>
                  <a:gd name="connsiteY2" fmla="*/ 101406 h 1014556"/>
                  <a:gd name="connsiteX3" fmla="*/ 0 w 790148"/>
                  <a:gd name="connsiteY3" fmla="*/ 101406 h 1014556"/>
                  <a:gd name="connsiteX4" fmla="*/ 42696 w 790148"/>
                  <a:gd name="connsiteY4" fmla="*/ 923298 h 1014556"/>
                  <a:gd name="connsiteX0" fmla="*/ 42696 w 790148"/>
                  <a:gd name="connsiteY0" fmla="*/ 923298 h 923298"/>
                  <a:gd name="connsiteX1" fmla="*/ 604856 w 790148"/>
                  <a:gd name="connsiteY1" fmla="*/ 901951 h 923298"/>
                  <a:gd name="connsiteX2" fmla="*/ 754291 w 790148"/>
                  <a:gd name="connsiteY2" fmla="*/ 101406 h 923298"/>
                  <a:gd name="connsiteX3" fmla="*/ 0 w 790148"/>
                  <a:gd name="connsiteY3" fmla="*/ 101406 h 923298"/>
                  <a:gd name="connsiteX4" fmla="*/ 42696 w 790148"/>
                  <a:gd name="connsiteY4" fmla="*/ 923298 h 923298"/>
                  <a:gd name="connsiteX0" fmla="*/ 42696 w 754291"/>
                  <a:gd name="connsiteY0" fmla="*/ 923298 h 923298"/>
                  <a:gd name="connsiteX1" fmla="*/ 604856 w 754291"/>
                  <a:gd name="connsiteY1" fmla="*/ 901951 h 923298"/>
                  <a:gd name="connsiteX2" fmla="*/ 754291 w 754291"/>
                  <a:gd name="connsiteY2" fmla="*/ 101406 h 923298"/>
                  <a:gd name="connsiteX3" fmla="*/ 0 w 754291"/>
                  <a:gd name="connsiteY3" fmla="*/ 101406 h 923298"/>
                  <a:gd name="connsiteX4" fmla="*/ 42696 w 754291"/>
                  <a:gd name="connsiteY4" fmla="*/ 923298 h 923298"/>
                  <a:gd name="connsiteX0" fmla="*/ 42696 w 754291"/>
                  <a:gd name="connsiteY0" fmla="*/ 821892 h 821892"/>
                  <a:gd name="connsiteX1" fmla="*/ 604856 w 754291"/>
                  <a:gd name="connsiteY1" fmla="*/ 800545 h 821892"/>
                  <a:gd name="connsiteX2" fmla="*/ 754291 w 754291"/>
                  <a:gd name="connsiteY2" fmla="*/ 0 h 821892"/>
                  <a:gd name="connsiteX3" fmla="*/ 0 w 754291"/>
                  <a:gd name="connsiteY3" fmla="*/ 0 h 821892"/>
                  <a:gd name="connsiteX4" fmla="*/ 42696 w 754291"/>
                  <a:gd name="connsiteY4" fmla="*/ 821892 h 821892"/>
                  <a:gd name="connsiteX0" fmla="*/ 32898 w 819211"/>
                  <a:gd name="connsiteY0" fmla="*/ 859843 h 919143"/>
                  <a:gd name="connsiteX1" fmla="*/ 669776 w 819211"/>
                  <a:gd name="connsiteY1" fmla="*/ 859844 h 919143"/>
                  <a:gd name="connsiteX2" fmla="*/ 819211 w 819211"/>
                  <a:gd name="connsiteY2" fmla="*/ 59299 h 919143"/>
                  <a:gd name="connsiteX3" fmla="*/ 64920 w 819211"/>
                  <a:gd name="connsiteY3" fmla="*/ 59299 h 919143"/>
                  <a:gd name="connsiteX4" fmla="*/ 32898 w 819211"/>
                  <a:gd name="connsiteY4" fmla="*/ 859843 h 919143"/>
                  <a:gd name="connsiteX0" fmla="*/ 32898 w 819211"/>
                  <a:gd name="connsiteY0" fmla="*/ 859843 h 919143"/>
                  <a:gd name="connsiteX1" fmla="*/ 669776 w 819211"/>
                  <a:gd name="connsiteY1" fmla="*/ 859844 h 919143"/>
                  <a:gd name="connsiteX2" fmla="*/ 819211 w 819211"/>
                  <a:gd name="connsiteY2" fmla="*/ 59299 h 919143"/>
                  <a:gd name="connsiteX3" fmla="*/ 64920 w 819211"/>
                  <a:gd name="connsiteY3" fmla="*/ 59299 h 919143"/>
                  <a:gd name="connsiteX4" fmla="*/ 32898 w 819211"/>
                  <a:gd name="connsiteY4" fmla="*/ 859843 h 919143"/>
                  <a:gd name="connsiteX0" fmla="*/ 25904 w 726523"/>
                  <a:gd name="connsiteY0" fmla="*/ 867498 h 928379"/>
                  <a:gd name="connsiteX1" fmla="*/ 662782 w 726523"/>
                  <a:gd name="connsiteY1" fmla="*/ 867499 h 928379"/>
                  <a:gd name="connsiteX2" fmla="*/ 716152 w 726523"/>
                  <a:gd name="connsiteY2" fmla="*/ 45606 h 928379"/>
                  <a:gd name="connsiteX3" fmla="*/ 57926 w 726523"/>
                  <a:gd name="connsiteY3" fmla="*/ 66954 h 928379"/>
                  <a:gd name="connsiteX4" fmla="*/ 25904 w 726523"/>
                  <a:gd name="connsiteY4" fmla="*/ 867498 h 928379"/>
                  <a:gd name="connsiteX0" fmla="*/ 25904 w 726523"/>
                  <a:gd name="connsiteY0" fmla="*/ 821892 h 882773"/>
                  <a:gd name="connsiteX1" fmla="*/ 662782 w 726523"/>
                  <a:gd name="connsiteY1" fmla="*/ 821893 h 882773"/>
                  <a:gd name="connsiteX2" fmla="*/ 716152 w 726523"/>
                  <a:gd name="connsiteY2" fmla="*/ 0 h 882773"/>
                  <a:gd name="connsiteX3" fmla="*/ 57926 w 726523"/>
                  <a:gd name="connsiteY3" fmla="*/ 21348 h 882773"/>
                  <a:gd name="connsiteX4" fmla="*/ 25904 w 726523"/>
                  <a:gd name="connsiteY4" fmla="*/ 821892 h 882773"/>
                  <a:gd name="connsiteX0" fmla="*/ 0 w 700619"/>
                  <a:gd name="connsiteY0" fmla="*/ 821892 h 882773"/>
                  <a:gd name="connsiteX1" fmla="*/ 636878 w 700619"/>
                  <a:gd name="connsiteY1" fmla="*/ 821893 h 882773"/>
                  <a:gd name="connsiteX2" fmla="*/ 690248 w 700619"/>
                  <a:gd name="connsiteY2" fmla="*/ 0 h 882773"/>
                  <a:gd name="connsiteX3" fmla="*/ 32022 w 700619"/>
                  <a:gd name="connsiteY3" fmla="*/ 21348 h 882773"/>
                  <a:gd name="connsiteX4" fmla="*/ 0 w 700619"/>
                  <a:gd name="connsiteY4" fmla="*/ 821892 h 882773"/>
                  <a:gd name="connsiteX0" fmla="*/ 0 w 700619"/>
                  <a:gd name="connsiteY0" fmla="*/ 821892 h 821893"/>
                  <a:gd name="connsiteX1" fmla="*/ 636878 w 700619"/>
                  <a:gd name="connsiteY1" fmla="*/ 821893 h 821893"/>
                  <a:gd name="connsiteX2" fmla="*/ 690248 w 700619"/>
                  <a:gd name="connsiteY2" fmla="*/ 0 h 821893"/>
                  <a:gd name="connsiteX3" fmla="*/ 32022 w 700619"/>
                  <a:gd name="connsiteY3" fmla="*/ 21348 h 821893"/>
                  <a:gd name="connsiteX4" fmla="*/ 0 w 700619"/>
                  <a:gd name="connsiteY4" fmla="*/ 821892 h 821893"/>
                  <a:gd name="connsiteX0" fmla="*/ 0 w 690248"/>
                  <a:gd name="connsiteY0" fmla="*/ 821892 h 821893"/>
                  <a:gd name="connsiteX1" fmla="*/ 636878 w 690248"/>
                  <a:gd name="connsiteY1" fmla="*/ 821893 h 821893"/>
                  <a:gd name="connsiteX2" fmla="*/ 690248 w 690248"/>
                  <a:gd name="connsiteY2" fmla="*/ 0 h 821893"/>
                  <a:gd name="connsiteX3" fmla="*/ 32022 w 690248"/>
                  <a:gd name="connsiteY3" fmla="*/ 21348 h 821893"/>
                  <a:gd name="connsiteX4" fmla="*/ 0 w 690248"/>
                  <a:gd name="connsiteY4" fmla="*/ 821892 h 821893"/>
                  <a:gd name="connsiteX0" fmla="*/ 30819 w 723833"/>
                  <a:gd name="connsiteY0" fmla="*/ 892419 h 935254"/>
                  <a:gd name="connsiteX1" fmla="*/ 660581 w 723833"/>
                  <a:gd name="connsiteY1" fmla="*/ 867515 h 935254"/>
                  <a:gd name="connsiteX2" fmla="*/ 713951 w 723833"/>
                  <a:gd name="connsiteY2" fmla="*/ 45622 h 935254"/>
                  <a:gd name="connsiteX3" fmla="*/ 55725 w 723833"/>
                  <a:gd name="connsiteY3" fmla="*/ 66970 h 935254"/>
                  <a:gd name="connsiteX4" fmla="*/ 30819 w 723833"/>
                  <a:gd name="connsiteY4" fmla="*/ 892419 h 935254"/>
                  <a:gd name="connsiteX0" fmla="*/ 30819 w 723833"/>
                  <a:gd name="connsiteY0" fmla="*/ 892419 h 892419"/>
                  <a:gd name="connsiteX1" fmla="*/ 660581 w 723833"/>
                  <a:gd name="connsiteY1" fmla="*/ 867515 h 892419"/>
                  <a:gd name="connsiteX2" fmla="*/ 713951 w 723833"/>
                  <a:gd name="connsiteY2" fmla="*/ 45622 h 892419"/>
                  <a:gd name="connsiteX3" fmla="*/ 55725 w 723833"/>
                  <a:gd name="connsiteY3" fmla="*/ 66970 h 892419"/>
                  <a:gd name="connsiteX4" fmla="*/ 30819 w 723833"/>
                  <a:gd name="connsiteY4" fmla="*/ 892419 h 892419"/>
                  <a:gd name="connsiteX0" fmla="*/ 30819 w 713951"/>
                  <a:gd name="connsiteY0" fmla="*/ 892419 h 892419"/>
                  <a:gd name="connsiteX1" fmla="*/ 660581 w 713951"/>
                  <a:gd name="connsiteY1" fmla="*/ 867515 h 892419"/>
                  <a:gd name="connsiteX2" fmla="*/ 713951 w 713951"/>
                  <a:gd name="connsiteY2" fmla="*/ 45622 h 892419"/>
                  <a:gd name="connsiteX3" fmla="*/ 55725 w 713951"/>
                  <a:gd name="connsiteY3" fmla="*/ 66970 h 892419"/>
                  <a:gd name="connsiteX4" fmla="*/ 30819 w 713951"/>
                  <a:gd name="connsiteY4" fmla="*/ 892419 h 892419"/>
                  <a:gd name="connsiteX0" fmla="*/ 0 w 683132"/>
                  <a:gd name="connsiteY0" fmla="*/ 892419 h 892419"/>
                  <a:gd name="connsiteX1" fmla="*/ 629762 w 683132"/>
                  <a:gd name="connsiteY1" fmla="*/ 867515 h 892419"/>
                  <a:gd name="connsiteX2" fmla="*/ 683132 w 683132"/>
                  <a:gd name="connsiteY2" fmla="*/ 45622 h 892419"/>
                  <a:gd name="connsiteX3" fmla="*/ 24906 w 683132"/>
                  <a:gd name="connsiteY3" fmla="*/ 66970 h 892419"/>
                  <a:gd name="connsiteX4" fmla="*/ 0 w 683132"/>
                  <a:gd name="connsiteY4" fmla="*/ 892419 h 892419"/>
                  <a:gd name="connsiteX0" fmla="*/ 0 w 683132"/>
                  <a:gd name="connsiteY0" fmla="*/ 846797 h 846797"/>
                  <a:gd name="connsiteX1" fmla="*/ 629762 w 683132"/>
                  <a:gd name="connsiteY1" fmla="*/ 821893 h 846797"/>
                  <a:gd name="connsiteX2" fmla="*/ 683132 w 683132"/>
                  <a:gd name="connsiteY2" fmla="*/ 0 h 846797"/>
                  <a:gd name="connsiteX3" fmla="*/ 24906 w 683132"/>
                  <a:gd name="connsiteY3" fmla="*/ 21348 h 846797"/>
                  <a:gd name="connsiteX4" fmla="*/ 0 w 683132"/>
                  <a:gd name="connsiteY4" fmla="*/ 846797 h 846797"/>
                  <a:gd name="connsiteX0" fmla="*/ 40648 w 723780"/>
                  <a:gd name="connsiteY0" fmla="*/ 846797 h 898849"/>
                  <a:gd name="connsiteX1" fmla="*/ 670410 w 723780"/>
                  <a:gd name="connsiteY1" fmla="*/ 808602 h 898849"/>
                  <a:gd name="connsiteX2" fmla="*/ 723780 w 723780"/>
                  <a:gd name="connsiteY2" fmla="*/ 0 h 898849"/>
                  <a:gd name="connsiteX3" fmla="*/ 65554 w 723780"/>
                  <a:gd name="connsiteY3" fmla="*/ 21348 h 898849"/>
                  <a:gd name="connsiteX4" fmla="*/ 40648 w 723780"/>
                  <a:gd name="connsiteY4" fmla="*/ 846797 h 898849"/>
                  <a:gd name="connsiteX0" fmla="*/ 40648 w 723780"/>
                  <a:gd name="connsiteY0" fmla="*/ 846797 h 846797"/>
                  <a:gd name="connsiteX1" fmla="*/ 670410 w 723780"/>
                  <a:gd name="connsiteY1" fmla="*/ 808602 h 846797"/>
                  <a:gd name="connsiteX2" fmla="*/ 723780 w 723780"/>
                  <a:gd name="connsiteY2" fmla="*/ 0 h 846797"/>
                  <a:gd name="connsiteX3" fmla="*/ 65554 w 723780"/>
                  <a:gd name="connsiteY3" fmla="*/ 21348 h 846797"/>
                  <a:gd name="connsiteX4" fmla="*/ 40648 w 723780"/>
                  <a:gd name="connsiteY4" fmla="*/ 846797 h 846797"/>
                  <a:gd name="connsiteX0" fmla="*/ 0 w 683132"/>
                  <a:gd name="connsiteY0" fmla="*/ 846797 h 846797"/>
                  <a:gd name="connsiteX1" fmla="*/ 629762 w 683132"/>
                  <a:gd name="connsiteY1" fmla="*/ 808602 h 846797"/>
                  <a:gd name="connsiteX2" fmla="*/ 683132 w 683132"/>
                  <a:gd name="connsiteY2" fmla="*/ 0 h 846797"/>
                  <a:gd name="connsiteX3" fmla="*/ 24906 w 683132"/>
                  <a:gd name="connsiteY3" fmla="*/ 21348 h 846797"/>
                  <a:gd name="connsiteX4" fmla="*/ 0 w 683132"/>
                  <a:gd name="connsiteY4" fmla="*/ 846797 h 846797"/>
                  <a:gd name="connsiteX0" fmla="*/ 44804 w 716944"/>
                  <a:gd name="connsiteY0" fmla="*/ 766556 h 888251"/>
                  <a:gd name="connsiteX1" fmla="*/ 655027 w 716944"/>
                  <a:gd name="connsiteY1" fmla="*/ 845591 h 888251"/>
                  <a:gd name="connsiteX2" fmla="*/ 708397 w 716944"/>
                  <a:gd name="connsiteY2" fmla="*/ 36989 h 888251"/>
                  <a:gd name="connsiteX3" fmla="*/ 50171 w 716944"/>
                  <a:gd name="connsiteY3" fmla="*/ 58337 h 888251"/>
                  <a:gd name="connsiteX4" fmla="*/ 44804 w 716944"/>
                  <a:gd name="connsiteY4" fmla="*/ 766556 h 888251"/>
                  <a:gd name="connsiteX0" fmla="*/ 44804 w 716944"/>
                  <a:gd name="connsiteY0" fmla="*/ 766556 h 845591"/>
                  <a:gd name="connsiteX1" fmla="*/ 655027 w 716944"/>
                  <a:gd name="connsiteY1" fmla="*/ 845591 h 845591"/>
                  <a:gd name="connsiteX2" fmla="*/ 708397 w 716944"/>
                  <a:gd name="connsiteY2" fmla="*/ 36989 h 845591"/>
                  <a:gd name="connsiteX3" fmla="*/ 50171 w 716944"/>
                  <a:gd name="connsiteY3" fmla="*/ 58337 h 845591"/>
                  <a:gd name="connsiteX4" fmla="*/ 44804 w 716944"/>
                  <a:gd name="connsiteY4" fmla="*/ 766556 h 845591"/>
                  <a:gd name="connsiteX0" fmla="*/ 0 w 672140"/>
                  <a:gd name="connsiteY0" fmla="*/ 766556 h 845591"/>
                  <a:gd name="connsiteX1" fmla="*/ 610223 w 672140"/>
                  <a:gd name="connsiteY1" fmla="*/ 845591 h 845591"/>
                  <a:gd name="connsiteX2" fmla="*/ 663593 w 672140"/>
                  <a:gd name="connsiteY2" fmla="*/ 36989 h 845591"/>
                  <a:gd name="connsiteX3" fmla="*/ 5367 w 672140"/>
                  <a:gd name="connsiteY3" fmla="*/ 58337 h 845591"/>
                  <a:gd name="connsiteX4" fmla="*/ 0 w 672140"/>
                  <a:gd name="connsiteY4" fmla="*/ 766556 h 845591"/>
                  <a:gd name="connsiteX0" fmla="*/ 0 w 672140"/>
                  <a:gd name="connsiteY0" fmla="*/ 729567 h 808602"/>
                  <a:gd name="connsiteX1" fmla="*/ 610223 w 672140"/>
                  <a:gd name="connsiteY1" fmla="*/ 808602 h 808602"/>
                  <a:gd name="connsiteX2" fmla="*/ 663593 w 672140"/>
                  <a:gd name="connsiteY2" fmla="*/ 0 h 808602"/>
                  <a:gd name="connsiteX3" fmla="*/ 5367 w 672140"/>
                  <a:gd name="connsiteY3" fmla="*/ 21348 h 808602"/>
                  <a:gd name="connsiteX4" fmla="*/ 0 w 672140"/>
                  <a:gd name="connsiteY4" fmla="*/ 729567 h 808602"/>
                  <a:gd name="connsiteX0" fmla="*/ 0 w 663593"/>
                  <a:gd name="connsiteY0" fmla="*/ 729567 h 808602"/>
                  <a:gd name="connsiteX1" fmla="*/ 610223 w 663593"/>
                  <a:gd name="connsiteY1" fmla="*/ 808602 h 808602"/>
                  <a:gd name="connsiteX2" fmla="*/ 663593 w 663593"/>
                  <a:gd name="connsiteY2" fmla="*/ 0 h 808602"/>
                  <a:gd name="connsiteX3" fmla="*/ 5367 w 663593"/>
                  <a:gd name="connsiteY3" fmla="*/ 21348 h 808602"/>
                  <a:gd name="connsiteX4" fmla="*/ 0 w 663593"/>
                  <a:gd name="connsiteY4" fmla="*/ 729567 h 80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3593" h="808602">
                    <a:moveTo>
                      <a:pt x="0" y="729567"/>
                    </a:moveTo>
                    <a:lnTo>
                      <a:pt x="610223" y="808602"/>
                    </a:lnTo>
                    <a:lnTo>
                      <a:pt x="663593" y="0"/>
                    </a:lnTo>
                    <a:lnTo>
                      <a:pt x="5367" y="21348"/>
                    </a:lnTo>
                    <a:lnTo>
                      <a:pt x="0" y="72956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215900" dist="152400" dir="846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 flipH="1">
                <a:off x="3046412" y="3141663"/>
                <a:ext cx="1544638" cy="1152525"/>
              </a:xfrm>
              <a:custGeom>
                <a:avLst/>
                <a:gdLst>
                  <a:gd name="T0" fmla="*/ 0 w 741"/>
                  <a:gd name="T1" fmla="*/ 515 h 551"/>
                  <a:gd name="T2" fmla="*/ 13 w 741"/>
                  <a:gd name="T3" fmla="*/ 543 h 551"/>
                  <a:gd name="T4" fmla="*/ 47 w 741"/>
                  <a:gd name="T5" fmla="*/ 551 h 551"/>
                  <a:gd name="T6" fmla="*/ 688 w 741"/>
                  <a:gd name="T7" fmla="*/ 511 h 551"/>
                  <a:gd name="T8" fmla="*/ 741 w 741"/>
                  <a:gd name="T9" fmla="*/ 462 h 551"/>
                  <a:gd name="T10" fmla="*/ 735 w 741"/>
                  <a:gd name="T11" fmla="*/ 62 h 551"/>
                  <a:gd name="T12" fmla="*/ 679 w 741"/>
                  <a:gd name="T13" fmla="*/ 4 h 551"/>
                  <a:gd name="T14" fmla="*/ 55 w 741"/>
                  <a:gd name="T15" fmla="*/ 0 h 551"/>
                  <a:gd name="T16" fmla="*/ 7 w 741"/>
                  <a:gd name="T17" fmla="*/ 46 h 551"/>
                  <a:gd name="T18" fmla="*/ 0 w 741"/>
                  <a:gd name="T19" fmla="*/ 515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1" h="551">
                    <a:moveTo>
                      <a:pt x="0" y="515"/>
                    </a:moveTo>
                    <a:cubicBezTo>
                      <a:pt x="0" y="526"/>
                      <a:pt x="5" y="538"/>
                      <a:pt x="13" y="543"/>
                    </a:cubicBezTo>
                    <a:cubicBezTo>
                      <a:pt x="23" y="550"/>
                      <a:pt x="38" y="551"/>
                      <a:pt x="47" y="551"/>
                    </a:cubicBezTo>
                    <a:cubicBezTo>
                      <a:pt x="688" y="511"/>
                      <a:pt x="688" y="511"/>
                      <a:pt x="688" y="511"/>
                    </a:cubicBezTo>
                    <a:cubicBezTo>
                      <a:pt x="731" y="509"/>
                      <a:pt x="741" y="505"/>
                      <a:pt x="741" y="462"/>
                    </a:cubicBezTo>
                    <a:cubicBezTo>
                      <a:pt x="735" y="62"/>
                      <a:pt x="735" y="62"/>
                      <a:pt x="735" y="62"/>
                    </a:cubicBezTo>
                    <a:cubicBezTo>
                      <a:pt x="735" y="21"/>
                      <a:pt x="722" y="4"/>
                      <a:pt x="679" y="4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26" y="0"/>
                      <a:pt x="7" y="16"/>
                      <a:pt x="7" y="46"/>
                    </a:cubicBezTo>
                    <a:lnTo>
                      <a:pt x="0" y="51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 flipH="1">
                <a:off x="3068637" y="3124200"/>
                <a:ext cx="1530350" cy="1154113"/>
              </a:xfrm>
              <a:custGeom>
                <a:avLst/>
                <a:gdLst>
                  <a:gd name="T0" fmla="*/ 2 w 734"/>
                  <a:gd name="T1" fmla="*/ 523 h 552"/>
                  <a:gd name="T2" fmla="*/ 39 w 734"/>
                  <a:gd name="T3" fmla="*/ 551 h 552"/>
                  <a:gd name="T4" fmla="*/ 681 w 734"/>
                  <a:gd name="T5" fmla="*/ 512 h 552"/>
                  <a:gd name="T6" fmla="*/ 734 w 734"/>
                  <a:gd name="T7" fmla="*/ 463 h 552"/>
                  <a:gd name="T8" fmla="*/ 733 w 734"/>
                  <a:gd name="T9" fmla="*/ 61 h 552"/>
                  <a:gd name="T10" fmla="*/ 678 w 734"/>
                  <a:gd name="T11" fmla="*/ 2 h 552"/>
                  <a:gd name="T12" fmla="*/ 48 w 734"/>
                  <a:gd name="T13" fmla="*/ 0 h 552"/>
                  <a:gd name="T14" fmla="*/ 0 w 734"/>
                  <a:gd name="T15" fmla="*/ 47 h 552"/>
                  <a:gd name="T16" fmla="*/ 2 w 734"/>
                  <a:gd name="T17" fmla="*/ 523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4" h="552">
                    <a:moveTo>
                      <a:pt x="2" y="523"/>
                    </a:moveTo>
                    <a:cubicBezTo>
                      <a:pt x="2" y="550"/>
                      <a:pt x="26" y="552"/>
                      <a:pt x="39" y="551"/>
                    </a:cubicBezTo>
                    <a:cubicBezTo>
                      <a:pt x="681" y="512"/>
                      <a:pt x="681" y="512"/>
                      <a:pt x="681" y="512"/>
                    </a:cubicBezTo>
                    <a:cubicBezTo>
                      <a:pt x="724" y="509"/>
                      <a:pt x="734" y="505"/>
                      <a:pt x="734" y="463"/>
                    </a:cubicBezTo>
                    <a:cubicBezTo>
                      <a:pt x="733" y="61"/>
                      <a:pt x="733" y="61"/>
                      <a:pt x="733" y="61"/>
                    </a:cubicBezTo>
                    <a:cubicBezTo>
                      <a:pt x="733" y="20"/>
                      <a:pt x="720" y="2"/>
                      <a:pt x="678" y="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19" y="0"/>
                      <a:pt x="0" y="16"/>
                      <a:pt x="0" y="47"/>
                    </a:cubicBezTo>
                    <a:lnTo>
                      <a:pt x="2" y="5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3952930" y="2433145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106439" y="2711673"/>
              <a:ext cx="2209800" cy="599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s-CO" sz="28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Efectivas</a:t>
              </a:r>
              <a:endParaRPr lang="en-US" sz="28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21902" y="2502212"/>
            <a:ext cx="6563387" cy="3112624"/>
            <a:chOff x="6738105" y="2852126"/>
            <a:chExt cx="6563387" cy="3112624"/>
          </a:xfrm>
        </p:grpSpPr>
        <p:grpSp>
          <p:nvGrpSpPr>
            <p:cNvPr id="80" name="Group 79"/>
            <p:cNvGrpSpPr/>
            <p:nvPr/>
          </p:nvGrpSpPr>
          <p:grpSpPr>
            <a:xfrm>
              <a:off x="6738105" y="2852126"/>
              <a:ext cx="4005001" cy="1005561"/>
              <a:chOff x="3028951" y="1524000"/>
              <a:chExt cx="5899150" cy="1481138"/>
            </a:xfrm>
            <a:effectLst>
              <a:outerShdw blurRad="215900" dist="190500" dir="5220000" sx="90000" sy="90000" algn="t" rotWithShape="0">
                <a:prstClr val="black">
                  <a:alpha val="33000"/>
                </a:prstClr>
              </a:outerShdw>
            </a:effectLst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3051176" y="1697038"/>
                <a:ext cx="5741988" cy="1308100"/>
              </a:xfrm>
              <a:custGeom>
                <a:avLst/>
                <a:gdLst>
                  <a:gd name="T0" fmla="*/ 2747 w 2754"/>
                  <a:gd name="T1" fmla="*/ 295 h 625"/>
                  <a:gd name="T2" fmla="*/ 2646 w 2754"/>
                  <a:gd name="T3" fmla="*/ 412 h 625"/>
                  <a:gd name="T4" fmla="*/ 2395 w 2754"/>
                  <a:gd name="T5" fmla="*/ 425 h 625"/>
                  <a:gd name="T6" fmla="*/ 2379 w 2754"/>
                  <a:gd name="T7" fmla="*/ 624 h 625"/>
                  <a:gd name="T8" fmla="*/ 86 w 2754"/>
                  <a:gd name="T9" fmla="*/ 625 h 625"/>
                  <a:gd name="T10" fmla="*/ 0 w 2754"/>
                  <a:gd name="T11" fmla="*/ 548 h 625"/>
                  <a:gd name="T12" fmla="*/ 42 w 2754"/>
                  <a:gd name="T13" fmla="*/ 154 h 625"/>
                  <a:gd name="T14" fmla="*/ 125 w 2754"/>
                  <a:gd name="T15" fmla="*/ 40 h 625"/>
                  <a:gd name="T16" fmla="*/ 2613 w 2754"/>
                  <a:gd name="T17" fmla="*/ 1 h 625"/>
                  <a:gd name="T18" fmla="*/ 2733 w 2754"/>
                  <a:gd name="T19" fmla="*/ 106 h 625"/>
                  <a:gd name="T20" fmla="*/ 2747 w 2754"/>
                  <a:gd name="T21" fmla="*/ 29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4" h="625">
                    <a:moveTo>
                      <a:pt x="2747" y="295"/>
                    </a:moveTo>
                    <a:cubicBezTo>
                      <a:pt x="2754" y="359"/>
                      <a:pt x="2709" y="412"/>
                      <a:pt x="2646" y="412"/>
                    </a:cubicBezTo>
                    <a:cubicBezTo>
                      <a:pt x="2395" y="425"/>
                      <a:pt x="2395" y="425"/>
                      <a:pt x="2395" y="425"/>
                    </a:cubicBezTo>
                    <a:cubicBezTo>
                      <a:pt x="2379" y="624"/>
                      <a:pt x="2379" y="624"/>
                      <a:pt x="2379" y="624"/>
                    </a:cubicBezTo>
                    <a:cubicBezTo>
                      <a:pt x="86" y="625"/>
                      <a:pt x="86" y="625"/>
                      <a:pt x="86" y="625"/>
                    </a:cubicBezTo>
                    <a:cubicBezTo>
                      <a:pt x="26" y="625"/>
                      <a:pt x="1" y="579"/>
                      <a:pt x="0" y="548"/>
                    </a:cubicBezTo>
                    <a:cubicBezTo>
                      <a:pt x="42" y="154"/>
                      <a:pt x="42" y="154"/>
                      <a:pt x="42" y="154"/>
                    </a:cubicBezTo>
                    <a:cubicBezTo>
                      <a:pt x="48" y="99"/>
                      <a:pt x="74" y="41"/>
                      <a:pt x="125" y="40"/>
                    </a:cubicBezTo>
                    <a:cubicBezTo>
                      <a:pt x="2613" y="1"/>
                      <a:pt x="2613" y="1"/>
                      <a:pt x="2613" y="1"/>
                    </a:cubicBezTo>
                    <a:cubicBezTo>
                      <a:pt x="2672" y="0"/>
                      <a:pt x="2726" y="47"/>
                      <a:pt x="2733" y="106"/>
                    </a:cubicBezTo>
                    <a:lnTo>
                      <a:pt x="2747" y="295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3028951" y="1657350"/>
                <a:ext cx="5751513" cy="1325563"/>
              </a:xfrm>
              <a:custGeom>
                <a:avLst/>
                <a:gdLst>
                  <a:gd name="T0" fmla="*/ 2751 w 2758"/>
                  <a:gd name="T1" fmla="*/ 295 h 633"/>
                  <a:gd name="T2" fmla="*/ 2651 w 2758"/>
                  <a:gd name="T3" fmla="*/ 412 h 633"/>
                  <a:gd name="T4" fmla="*/ 2413 w 2758"/>
                  <a:gd name="T5" fmla="*/ 429 h 633"/>
                  <a:gd name="T6" fmla="*/ 2389 w 2758"/>
                  <a:gd name="T7" fmla="*/ 627 h 633"/>
                  <a:gd name="T8" fmla="*/ 90 w 2758"/>
                  <a:gd name="T9" fmla="*/ 633 h 633"/>
                  <a:gd name="T10" fmla="*/ 7 w 2758"/>
                  <a:gd name="T11" fmla="*/ 526 h 633"/>
                  <a:gd name="T12" fmla="*/ 51 w 2758"/>
                  <a:gd name="T13" fmla="*/ 153 h 633"/>
                  <a:gd name="T14" fmla="*/ 153 w 2758"/>
                  <a:gd name="T15" fmla="*/ 53 h 633"/>
                  <a:gd name="T16" fmla="*/ 2618 w 2758"/>
                  <a:gd name="T17" fmla="*/ 1 h 633"/>
                  <a:gd name="T18" fmla="*/ 2737 w 2758"/>
                  <a:gd name="T19" fmla="*/ 106 h 633"/>
                  <a:gd name="T20" fmla="*/ 2751 w 2758"/>
                  <a:gd name="T21" fmla="*/ 295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8" h="633">
                    <a:moveTo>
                      <a:pt x="2751" y="295"/>
                    </a:moveTo>
                    <a:cubicBezTo>
                      <a:pt x="2758" y="359"/>
                      <a:pt x="2713" y="412"/>
                      <a:pt x="2651" y="412"/>
                    </a:cubicBezTo>
                    <a:cubicBezTo>
                      <a:pt x="2413" y="429"/>
                      <a:pt x="2413" y="429"/>
                      <a:pt x="2413" y="429"/>
                    </a:cubicBezTo>
                    <a:cubicBezTo>
                      <a:pt x="2389" y="627"/>
                      <a:pt x="2389" y="627"/>
                      <a:pt x="2389" y="627"/>
                    </a:cubicBezTo>
                    <a:cubicBezTo>
                      <a:pt x="90" y="633"/>
                      <a:pt x="90" y="633"/>
                      <a:pt x="90" y="633"/>
                    </a:cubicBezTo>
                    <a:cubicBezTo>
                      <a:pt x="37" y="633"/>
                      <a:pt x="0" y="585"/>
                      <a:pt x="7" y="526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7" y="99"/>
                      <a:pt x="103" y="54"/>
                      <a:pt x="153" y="53"/>
                    </a:cubicBezTo>
                    <a:cubicBezTo>
                      <a:pt x="2618" y="1"/>
                      <a:pt x="2618" y="1"/>
                      <a:pt x="2618" y="1"/>
                    </a:cubicBezTo>
                    <a:cubicBezTo>
                      <a:pt x="2677" y="0"/>
                      <a:pt x="2730" y="47"/>
                      <a:pt x="2737" y="106"/>
                    </a:cubicBezTo>
                    <a:lnTo>
                      <a:pt x="2751" y="2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Oval 95"/>
              <p:cNvSpPr>
                <a:spLocks noChangeArrowheads="1"/>
              </p:cNvSpPr>
              <p:nvPr/>
            </p:nvSpPr>
            <p:spPr bwMode="auto">
              <a:xfrm>
                <a:off x="3486150" y="1949450"/>
                <a:ext cx="828675" cy="83026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innerShdw blurRad="25400" dist="38100" dir="16200000">
                  <a:prstClr val="black">
                    <a:alpha val="16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7400693" y="1527717"/>
                <a:ext cx="650488" cy="1449659"/>
              </a:xfrm>
              <a:custGeom>
                <a:avLst/>
                <a:gdLst>
                  <a:gd name="connsiteX0" fmla="*/ 656414 w 764512"/>
                  <a:gd name="connsiteY0" fmla="*/ 1512126 h 1557099"/>
                  <a:gd name="connsiteX1" fmla="*/ 43097 w 764512"/>
                  <a:gd name="connsiteY1" fmla="*/ 1188740 h 1557099"/>
                  <a:gd name="connsiteX2" fmla="*/ 124872 w 764512"/>
                  <a:gd name="connsiteY2" fmla="*/ 51316 h 1557099"/>
                  <a:gd name="connsiteX3" fmla="*/ 715887 w 764512"/>
                  <a:gd name="connsiteY3" fmla="*/ 330096 h 1557099"/>
                  <a:gd name="connsiteX4" fmla="*/ 656414 w 764512"/>
                  <a:gd name="connsiteY4" fmla="*/ 1512126 h 1557099"/>
                  <a:gd name="connsiteX0" fmla="*/ 656414 w 764512"/>
                  <a:gd name="connsiteY0" fmla="*/ 1460810 h 1505783"/>
                  <a:gd name="connsiteX1" fmla="*/ 43097 w 764512"/>
                  <a:gd name="connsiteY1" fmla="*/ 1137424 h 1505783"/>
                  <a:gd name="connsiteX2" fmla="*/ 124872 w 764512"/>
                  <a:gd name="connsiteY2" fmla="*/ 0 h 1505783"/>
                  <a:gd name="connsiteX3" fmla="*/ 715887 w 764512"/>
                  <a:gd name="connsiteY3" fmla="*/ 278780 h 1505783"/>
                  <a:gd name="connsiteX4" fmla="*/ 656414 w 764512"/>
                  <a:gd name="connsiteY4" fmla="*/ 1460810 h 1505783"/>
                  <a:gd name="connsiteX0" fmla="*/ 656414 w 715887"/>
                  <a:gd name="connsiteY0" fmla="*/ 1460810 h 1505783"/>
                  <a:gd name="connsiteX1" fmla="*/ 43097 w 715887"/>
                  <a:gd name="connsiteY1" fmla="*/ 1137424 h 1505783"/>
                  <a:gd name="connsiteX2" fmla="*/ 124872 w 715887"/>
                  <a:gd name="connsiteY2" fmla="*/ 0 h 1505783"/>
                  <a:gd name="connsiteX3" fmla="*/ 715887 w 715887"/>
                  <a:gd name="connsiteY3" fmla="*/ 278780 h 1505783"/>
                  <a:gd name="connsiteX4" fmla="*/ 656414 w 715887"/>
                  <a:gd name="connsiteY4" fmla="*/ 1460810 h 1505783"/>
                  <a:gd name="connsiteX0" fmla="*/ 613317 w 672790"/>
                  <a:gd name="connsiteY0" fmla="*/ 1460810 h 1505783"/>
                  <a:gd name="connsiteX1" fmla="*/ 0 w 672790"/>
                  <a:gd name="connsiteY1" fmla="*/ 1137424 h 1505783"/>
                  <a:gd name="connsiteX2" fmla="*/ 81775 w 672790"/>
                  <a:gd name="connsiteY2" fmla="*/ 0 h 1505783"/>
                  <a:gd name="connsiteX3" fmla="*/ 672790 w 672790"/>
                  <a:gd name="connsiteY3" fmla="*/ 278780 h 1505783"/>
                  <a:gd name="connsiteX4" fmla="*/ 613317 w 672790"/>
                  <a:gd name="connsiteY4" fmla="*/ 1460810 h 1505783"/>
                  <a:gd name="connsiteX0" fmla="*/ 613317 w 672790"/>
                  <a:gd name="connsiteY0" fmla="*/ 1460810 h 1460810"/>
                  <a:gd name="connsiteX1" fmla="*/ 0 w 672790"/>
                  <a:gd name="connsiteY1" fmla="*/ 1137424 h 1460810"/>
                  <a:gd name="connsiteX2" fmla="*/ 81775 w 672790"/>
                  <a:gd name="connsiteY2" fmla="*/ 0 h 1460810"/>
                  <a:gd name="connsiteX3" fmla="*/ 672790 w 672790"/>
                  <a:gd name="connsiteY3" fmla="*/ 278780 h 1460810"/>
                  <a:gd name="connsiteX4" fmla="*/ 613317 w 672790"/>
                  <a:gd name="connsiteY4" fmla="*/ 1460810 h 1460810"/>
                  <a:gd name="connsiteX0" fmla="*/ 650899 w 744659"/>
                  <a:gd name="connsiteY0" fmla="*/ 1449659 h 1449659"/>
                  <a:gd name="connsiteX1" fmla="*/ 37582 w 744659"/>
                  <a:gd name="connsiteY1" fmla="*/ 1126273 h 1449659"/>
                  <a:gd name="connsiteX2" fmla="*/ 71035 w 744659"/>
                  <a:gd name="connsiteY2" fmla="*/ 0 h 1449659"/>
                  <a:gd name="connsiteX3" fmla="*/ 710372 w 744659"/>
                  <a:gd name="connsiteY3" fmla="*/ 267629 h 1449659"/>
                  <a:gd name="connsiteX4" fmla="*/ 650899 w 744659"/>
                  <a:gd name="connsiteY4" fmla="*/ 1449659 h 1449659"/>
                  <a:gd name="connsiteX0" fmla="*/ 650899 w 744659"/>
                  <a:gd name="connsiteY0" fmla="*/ 1449659 h 1449659"/>
                  <a:gd name="connsiteX1" fmla="*/ 37582 w 744659"/>
                  <a:gd name="connsiteY1" fmla="*/ 1126273 h 1449659"/>
                  <a:gd name="connsiteX2" fmla="*/ 71035 w 744659"/>
                  <a:gd name="connsiteY2" fmla="*/ 0 h 1449659"/>
                  <a:gd name="connsiteX3" fmla="*/ 710372 w 744659"/>
                  <a:gd name="connsiteY3" fmla="*/ 267629 h 1449659"/>
                  <a:gd name="connsiteX4" fmla="*/ 650899 w 744659"/>
                  <a:gd name="connsiteY4" fmla="*/ 1449659 h 1449659"/>
                  <a:gd name="connsiteX0" fmla="*/ 650899 w 710372"/>
                  <a:gd name="connsiteY0" fmla="*/ 1449659 h 1449659"/>
                  <a:gd name="connsiteX1" fmla="*/ 37582 w 710372"/>
                  <a:gd name="connsiteY1" fmla="*/ 1126273 h 1449659"/>
                  <a:gd name="connsiteX2" fmla="*/ 71035 w 710372"/>
                  <a:gd name="connsiteY2" fmla="*/ 0 h 1449659"/>
                  <a:gd name="connsiteX3" fmla="*/ 710372 w 710372"/>
                  <a:gd name="connsiteY3" fmla="*/ 267629 h 1449659"/>
                  <a:gd name="connsiteX4" fmla="*/ 650899 w 710372"/>
                  <a:gd name="connsiteY4" fmla="*/ 1449659 h 1449659"/>
                  <a:gd name="connsiteX0" fmla="*/ 650899 w 710372"/>
                  <a:gd name="connsiteY0" fmla="*/ 1449659 h 1449659"/>
                  <a:gd name="connsiteX1" fmla="*/ 37582 w 710372"/>
                  <a:gd name="connsiteY1" fmla="*/ 1126273 h 1449659"/>
                  <a:gd name="connsiteX2" fmla="*/ 71035 w 710372"/>
                  <a:gd name="connsiteY2" fmla="*/ 0 h 1449659"/>
                  <a:gd name="connsiteX3" fmla="*/ 710372 w 710372"/>
                  <a:gd name="connsiteY3" fmla="*/ 267629 h 1449659"/>
                  <a:gd name="connsiteX4" fmla="*/ 650899 w 710372"/>
                  <a:gd name="connsiteY4" fmla="*/ 1449659 h 1449659"/>
                  <a:gd name="connsiteX0" fmla="*/ 613317 w 672790"/>
                  <a:gd name="connsiteY0" fmla="*/ 1449659 h 1449659"/>
                  <a:gd name="connsiteX1" fmla="*/ 0 w 672790"/>
                  <a:gd name="connsiteY1" fmla="*/ 1126273 h 1449659"/>
                  <a:gd name="connsiteX2" fmla="*/ 33453 w 672790"/>
                  <a:gd name="connsiteY2" fmla="*/ 0 h 1449659"/>
                  <a:gd name="connsiteX3" fmla="*/ 672790 w 672790"/>
                  <a:gd name="connsiteY3" fmla="*/ 267629 h 1449659"/>
                  <a:gd name="connsiteX4" fmla="*/ 613317 w 672790"/>
                  <a:gd name="connsiteY4" fmla="*/ 1449659 h 1449659"/>
                  <a:gd name="connsiteX0" fmla="*/ 613317 w 647154"/>
                  <a:gd name="connsiteY0" fmla="*/ 1449659 h 1484603"/>
                  <a:gd name="connsiteX1" fmla="*/ 0 w 647154"/>
                  <a:gd name="connsiteY1" fmla="*/ 1126273 h 1484603"/>
                  <a:gd name="connsiteX2" fmla="*/ 33453 w 647154"/>
                  <a:gd name="connsiteY2" fmla="*/ 0 h 1484603"/>
                  <a:gd name="connsiteX3" fmla="*/ 561278 w 647154"/>
                  <a:gd name="connsiteY3" fmla="*/ 237892 h 1484603"/>
                  <a:gd name="connsiteX4" fmla="*/ 613317 w 647154"/>
                  <a:gd name="connsiteY4" fmla="*/ 1449659 h 1484603"/>
                  <a:gd name="connsiteX0" fmla="*/ 613317 w 613317"/>
                  <a:gd name="connsiteY0" fmla="*/ 1449659 h 1484603"/>
                  <a:gd name="connsiteX1" fmla="*/ 0 w 613317"/>
                  <a:gd name="connsiteY1" fmla="*/ 1126273 h 1484603"/>
                  <a:gd name="connsiteX2" fmla="*/ 33453 w 613317"/>
                  <a:gd name="connsiteY2" fmla="*/ 0 h 1484603"/>
                  <a:gd name="connsiteX3" fmla="*/ 561278 w 613317"/>
                  <a:gd name="connsiteY3" fmla="*/ 237892 h 1484603"/>
                  <a:gd name="connsiteX4" fmla="*/ 613317 w 613317"/>
                  <a:gd name="connsiteY4" fmla="*/ 1449659 h 1484603"/>
                  <a:gd name="connsiteX0" fmla="*/ 613317 w 659722"/>
                  <a:gd name="connsiteY0" fmla="*/ 1449659 h 1479965"/>
                  <a:gd name="connsiteX1" fmla="*/ 0 w 659722"/>
                  <a:gd name="connsiteY1" fmla="*/ 1126273 h 1479965"/>
                  <a:gd name="connsiteX2" fmla="*/ 33453 w 659722"/>
                  <a:gd name="connsiteY2" fmla="*/ 0 h 1479965"/>
                  <a:gd name="connsiteX3" fmla="*/ 617034 w 659722"/>
                  <a:gd name="connsiteY3" fmla="*/ 319667 h 1479965"/>
                  <a:gd name="connsiteX4" fmla="*/ 613317 w 659722"/>
                  <a:gd name="connsiteY4" fmla="*/ 1449659 h 1479965"/>
                  <a:gd name="connsiteX0" fmla="*/ 613317 w 617034"/>
                  <a:gd name="connsiteY0" fmla="*/ 1449659 h 1479965"/>
                  <a:gd name="connsiteX1" fmla="*/ 0 w 617034"/>
                  <a:gd name="connsiteY1" fmla="*/ 1126273 h 1479965"/>
                  <a:gd name="connsiteX2" fmla="*/ 33453 w 617034"/>
                  <a:gd name="connsiteY2" fmla="*/ 0 h 1479965"/>
                  <a:gd name="connsiteX3" fmla="*/ 617034 w 617034"/>
                  <a:gd name="connsiteY3" fmla="*/ 319667 h 1479965"/>
                  <a:gd name="connsiteX4" fmla="*/ 613317 w 617034"/>
                  <a:gd name="connsiteY4" fmla="*/ 1449659 h 1479965"/>
                  <a:gd name="connsiteX0" fmla="*/ 613317 w 617034"/>
                  <a:gd name="connsiteY0" fmla="*/ 1449659 h 1449659"/>
                  <a:gd name="connsiteX1" fmla="*/ 0 w 617034"/>
                  <a:gd name="connsiteY1" fmla="*/ 1126273 h 1449659"/>
                  <a:gd name="connsiteX2" fmla="*/ 33453 w 617034"/>
                  <a:gd name="connsiteY2" fmla="*/ 0 h 1449659"/>
                  <a:gd name="connsiteX3" fmla="*/ 617034 w 617034"/>
                  <a:gd name="connsiteY3" fmla="*/ 319667 h 1449659"/>
                  <a:gd name="connsiteX4" fmla="*/ 613317 w 617034"/>
                  <a:gd name="connsiteY4" fmla="*/ 1449659 h 1449659"/>
                  <a:gd name="connsiteX0" fmla="*/ 613317 w 669675"/>
                  <a:gd name="connsiteY0" fmla="*/ 1449659 h 1480381"/>
                  <a:gd name="connsiteX1" fmla="*/ 0 w 669675"/>
                  <a:gd name="connsiteY1" fmla="*/ 1126273 h 1480381"/>
                  <a:gd name="connsiteX2" fmla="*/ 33453 w 669675"/>
                  <a:gd name="connsiteY2" fmla="*/ 0 h 1480381"/>
                  <a:gd name="connsiteX3" fmla="*/ 650488 w 669675"/>
                  <a:gd name="connsiteY3" fmla="*/ 312233 h 1480381"/>
                  <a:gd name="connsiteX4" fmla="*/ 613317 w 669675"/>
                  <a:gd name="connsiteY4" fmla="*/ 1449659 h 1480381"/>
                  <a:gd name="connsiteX0" fmla="*/ 613317 w 650488"/>
                  <a:gd name="connsiteY0" fmla="*/ 1449659 h 1480381"/>
                  <a:gd name="connsiteX1" fmla="*/ 0 w 650488"/>
                  <a:gd name="connsiteY1" fmla="*/ 1126273 h 1480381"/>
                  <a:gd name="connsiteX2" fmla="*/ 33453 w 650488"/>
                  <a:gd name="connsiteY2" fmla="*/ 0 h 1480381"/>
                  <a:gd name="connsiteX3" fmla="*/ 650488 w 650488"/>
                  <a:gd name="connsiteY3" fmla="*/ 312233 h 1480381"/>
                  <a:gd name="connsiteX4" fmla="*/ 613317 w 650488"/>
                  <a:gd name="connsiteY4" fmla="*/ 1449659 h 1480381"/>
                  <a:gd name="connsiteX0" fmla="*/ 613317 w 650488"/>
                  <a:gd name="connsiteY0" fmla="*/ 1449659 h 1449659"/>
                  <a:gd name="connsiteX1" fmla="*/ 0 w 650488"/>
                  <a:gd name="connsiteY1" fmla="*/ 1126273 h 1449659"/>
                  <a:gd name="connsiteX2" fmla="*/ 33453 w 650488"/>
                  <a:gd name="connsiteY2" fmla="*/ 0 h 1449659"/>
                  <a:gd name="connsiteX3" fmla="*/ 650488 w 650488"/>
                  <a:gd name="connsiteY3" fmla="*/ 312233 h 1449659"/>
                  <a:gd name="connsiteX4" fmla="*/ 613317 w 650488"/>
                  <a:gd name="connsiteY4" fmla="*/ 1449659 h 1449659"/>
                  <a:gd name="connsiteX0" fmla="*/ 613317 w 650488"/>
                  <a:gd name="connsiteY0" fmla="*/ 1492814 h 1492814"/>
                  <a:gd name="connsiteX1" fmla="*/ 0 w 650488"/>
                  <a:gd name="connsiteY1" fmla="*/ 1169428 h 1492814"/>
                  <a:gd name="connsiteX2" fmla="*/ 33453 w 650488"/>
                  <a:gd name="connsiteY2" fmla="*/ 43155 h 1492814"/>
                  <a:gd name="connsiteX3" fmla="*/ 650488 w 650488"/>
                  <a:gd name="connsiteY3" fmla="*/ 355388 h 1492814"/>
                  <a:gd name="connsiteX4" fmla="*/ 613317 w 650488"/>
                  <a:gd name="connsiteY4" fmla="*/ 1492814 h 1492814"/>
                  <a:gd name="connsiteX0" fmla="*/ 613317 w 650488"/>
                  <a:gd name="connsiteY0" fmla="*/ 1449659 h 1449659"/>
                  <a:gd name="connsiteX1" fmla="*/ 0 w 650488"/>
                  <a:gd name="connsiteY1" fmla="*/ 1126273 h 1449659"/>
                  <a:gd name="connsiteX2" fmla="*/ 33453 w 650488"/>
                  <a:gd name="connsiteY2" fmla="*/ 0 h 1449659"/>
                  <a:gd name="connsiteX3" fmla="*/ 650488 w 650488"/>
                  <a:gd name="connsiteY3" fmla="*/ 312233 h 1449659"/>
                  <a:gd name="connsiteX4" fmla="*/ 613317 w 650488"/>
                  <a:gd name="connsiteY4" fmla="*/ 1449659 h 144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488" h="1449659">
                    <a:moveTo>
                      <a:pt x="613317" y="1449659"/>
                    </a:moveTo>
                    <a:lnTo>
                      <a:pt x="0" y="1126273"/>
                    </a:lnTo>
                    <a:lnTo>
                      <a:pt x="33453" y="0"/>
                    </a:lnTo>
                    <a:lnTo>
                      <a:pt x="650488" y="312233"/>
                    </a:lnTo>
                    <a:lnTo>
                      <a:pt x="613317" y="144965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177800" dist="190500" dir="8520000" sx="96000" sy="96000" algn="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7450138" y="2647950"/>
                <a:ext cx="600075" cy="336550"/>
              </a:xfrm>
              <a:custGeom>
                <a:avLst/>
                <a:gdLst>
                  <a:gd name="T0" fmla="*/ 378 w 378"/>
                  <a:gd name="T1" fmla="*/ 0 h 212"/>
                  <a:gd name="T2" fmla="*/ 355 w 378"/>
                  <a:gd name="T3" fmla="*/ 212 h 212"/>
                  <a:gd name="T4" fmla="*/ 0 w 378"/>
                  <a:gd name="T5" fmla="*/ 17 h 212"/>
                  <a:gd name="T6" fmla="*/ 378 w 378"/>
                  <a:gd name="T7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8" h="212">
                    <a:moveTo>
                      <a:pt x="378" y="0"/>
                    </a:moveTo>
                    <a:lnTo>
                      <a:pt x="355" y="212"/>
                    </a:lnTo>
                    <a:lnTo>
                      <a:pt x="0" y="17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7388226" y="2641600"/>
                <a:ext cx="625475" cy="358775"/>
              </a:xfrm>
              <a:custGeom>
                <a:avLst/>
                <a:gdLst>
                  <a:gd name="T0" fmla="*/ 4 w 394"/>
                  <a:gd name="T1" fmla="*/ 12 h 226"/>
                  <a:gd name="T2" fmla="*/ 14 w 394"/>
                  <a:gd name="T3" fmla="*/ 23 h 226"/>
                  <a:gd name="T4" fmla="*/ 384 w 394"/>
                  <a:gd name="T5" fmla="*/ 225 h 226"/>
                  <a:gd name="T6" fmla="*/ 392 w 394"/>
                  <a:gd name="T7" fmla="*/ 226 h 226"/>
                  <a:gd name="T8" fmla="*/ 394 w 394"/>
                  <a:gd name="T9" fmla="*/ 203 h 226"/>
                  <a:gd name="T10" fmla="*/ 73 w 394"/>
                  <a:gd name="T11" fmla="*/ 35 h 226"/>
                  <a:gd name="T12" fmla="*/ 0 w 394"/>
                  <a:gd name="T13" fmla="*/ 0 h 226"/>
                  <a:gd name="T14" fmla="*/ 4 w 394"/>
                  <a:gd name="T15" fmla="*/ 1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226">
                    <a:moveTo>
                      <a:pt x="4" y="12"/>
                    </a:moveTo>
                    <a:lnTo>
                      <a:pt x="14" y="23"/>
                    </a:lnTo>
                    <a:lnTo>
                      <a:pt x="384" y="225"/>
                    </a:lnTo>
                    <a:lnTo>
                      <a:pt x="392" y="226"/>
                    </a:lnTo>
                    <a:lnTo>
                      <a:pt x="394" y="203"/>
                    </a:lnTo>
                    <a:lnTo>
                      <a:pt x="73" y="35"/>
                    </a:lnTo>
                    <a:lnTo>
                      <a:pt x="0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7437569" y="1831658"/>
                <a:ext cx="663593" cy="808602"/>
              </a:xfrm>
              <a:custGeom>
                <a:avLst/>
                <a:gdLst>
                  <a:gd name="connsiteX0" fmla="*/ 109521 w 856973"/>
                  <a:gd name="connsiteY0" fmla="*/ 923298 h 1014556"/>
                  <a:gd name="connsiteX1" fmla="*/ 671681 w 856973"/>
                  <a:gd name="connsiteY1" fmla="*/ 901951 h 1014556"/>
                  <a:gd name="connsiteX2" fmla="*/ 821116 w 856973"/>
                  <a:gd name="connsiteY2" fmla="*/ 101406 h 1014556"/>
                  <a:gd name="connsiteX3" fmla="*/ 66825 w 856973"/>
                  <a:gd name="connsiteY3" fmla="*/ 101406 h 1014556"/>
                  <a:gd name="connsiteX4" fmla="*/ 109521 w 856973"/>
                  <a:gd name="connsiteY4" fmla="*/ 923298 h 1014556"/>
                  <a:gd name="connsiteX0" fmla="*/ 42696 w 790148"/>
                  <a:gd name="connsiteY0" fmla="*/ 923298 h 1014556"/>
                  <a:gd name="connsiteX1" fmla="*/ 604856 w 790148"/>
                  <a:gd name="connsiteY1" fmla="*/ 901951 h 1014556"/>
                  <a:gd name="connsiteX2" fmla="*/ 754291 w 790148"/>
                  <a:gd name="connsiteY2" fmla="*/ 101406 h 1014556"/>
                  <a:gd name="connsiteX3" fmla="*/ 0 w 790148"/>
                  <a:gd name="connsiteY3" fmla="*/ 101406 h 1014556"/>
                  <a:gd name="connsiteX4" fmla="*/ 42696 w 790148"/>
                  <a:gd name="connsiteY4" fmla="*/ 923298 h 1014556"/>
                  <a:gd name="connsiteX0" fmla="*/ 42696 w 790148"/>
                  <a:gd name="connsiteY0" fmla="*/ 923298 h 923298"/>
                  <a:gd name="connsiteX1" fmla="*/ 604856 w 790148"/>
                  <a:gd name="connsiteY1" fmla="*/ 901951 h 923298"/>
                  <a:gd name="connsiteX2" fmla="*/ 754291 w 790148"/>
                  <a:gd name="connsiteY2" fmla="*/ 101406 h 923298"/>
                  <a:gd name="connsiteX3" fmla="*/ 0 w 790148"/>
                  <a:gd name="connsiteY3" fmla="*/ 101406 h 923298"/>
                  <a:gd name="connsiteX4" fmla="*/ 42696 w 790148"/>
                  <a:gd name="connsiteY4" fmla="*/ 923298 h 923298"/>
                  <a:gd name="connsiteX0" fmla="*/ 42696 w 754291"/>
                  <a:gd name="connsiteY0" fmla="*/ 923298 h 923298"/>
                  <a:gd name="connsiteX1" fmla="*/ 604856 w 754291"/>
                  <a:gd name="connsiteY1" fmla="*/ 901951 h 923298"/>
                  <a:gd name="connsiteX2" fmla="*/ 754291 w 754291"/>
                  <a:gd name="connsiteY2" fmla="*/ 101406 h 923298"/>
                  <a:gd name="connsiteX3" fmla="*/ 0 w 754291"/>
                  <a:gd name="connsiteY3" fmla="*/ 101406 h 923298"/>
                  <a:gd name="connsiteX4" fmla="*/ 42696 w 754291"/>
                  <a:gd name="connsiteY4" fmla="*/ 923298 h 923298"/>
                  <a:gd name="connsiteX0" fmla="*/ 42696 w 754291"/>
                  <a:gd name="connsiteY0" fmla="*/ 821892 h 821892"/>
                  <a:gd name="connsiteX1" fmla="*/ 604856 w 754291"/>
                  <a:gd name="connsiteY1" fmla="*/ 800545 h 821892"/>
                  <a:gd name="connsiteX2" fmla="*/ 754291 w 754291"/>
                  <a:gd name="connsiteY2" fmla="*/ 0 h 821892"/>
                  <a:gd name="connsiteX3" fmla="*/ 0 w 754291"/>
                  <a:gd name="connsiteY3" fmla="*/ 0 h 821892"/>
                  <a:gd name="connsiteX4" fmla="*/ 42696 w 754291"/>
                  <a:gd name="connsiteY4" fmla="*/ 821892 h 821892"/>
                  <a:gd name="connsiteX0" fmla="*/ 32898 w 819211"/>
                  <a:gd name="connsiteY0" fmla="*/ 859843 h 919143"/>
                  <a:gd name="connsiteX1" fmla="*/ 669776 w 819211"/>
                  <a:gd name="connsiteY1" fmla="*/ 859844 h 919143"/>
                  <a:gd name="connsiteX2" fmla="*/ 819211 w 819211"/>
                  <a:gd name="connsiteY2" fmla="*/ 59299 h 919143"/>
                  <a:gd name="connsiteX3" fmla="*/ 64920 w 819211"/>
                  <a:gd name="connsiteY3" fmla="*/ 59299 h 919143"/>
                  <a:gd name="connsiteX4" fmla="*/ 32898 w 819211"/>
                  <a:gd name="connsiteY4" fmla="*/ 859843 h 919143"/>
                  <a:gd name="connsiteX0" fmla="*/ 32898 w 819211"/>
                  <a:gd name="connsiteY0" fmla="*/ 859843 h 919143"/>
                  <a:gd name="connsiteX1" fmla="*/ 669776 w 819211"/>
                  <a:gd name="connsiteY1" fmla="*/ 859844 h 919143"/>
                  <a:gd name="connsiteX2" fmla="*/ 819211 w 819211"/>
                  <a:gd name="connsiteY2" fmla="*/ 59299 h 919143"/>
                  <a:gd name="connsiteX3" fmla="*/ 64920 w 819211"/>
                  <a:gd name="connsiteY3" fmla="*/ 59299 h 919143"/>
                  <a:gd name="connsiteX4" fmla="*/ 32898 w 819211"/>
                  <a:gd name="connsiteY4" fmla="*/ 859843 h 919143"/>
                  <a:gd name="connsiteX0" fmla="*/ 25904 w 726523"/>
                  <a:gd name="connsiteY0" fmla="*/ 867498 h 928379"/>
                  <a:gd name="connsiteX1" fmla="*/ 662782 w 726523"/>
                  <a:gd name="connsiteY1" fmla="*/ 867499 h 928379"/>
                  <a:gd name="connsiteX2" fmla="*/ 716152 w 726523"/>
                  <a:gd name="connsiteY2" fmla="*/ 45606 h 928379"/>
                  <a:gd name="connsiteX3" fmla="*/ 57926 w 726523"/>
                  <a:gd name="connsiteY3" fmla="*/ 66954 h 928379"/>
                  <a:gd name="connsiteX4" fmla="*/ 25904 w 726523"/>
                  <a:gd name="connsiteY4" fmla="*/ 867498 h 928379"/>
                  <a:gd name="connsiteX0" fmla="*/ 25904 w 726523"/>
                  <a:gd name="connsiteY0" fmla="*/ 821892 h 882773"/>
                  <a:gd name="connsiteX1" fmla="*/ 662782 w 726523"/>
                  <a:gd name="connsiteY1" fmla="*/ 821893 h 882773"/>
                  <a:gd name="connsiteX2" fmla="*/ 716152 w 726523"/>
                  <a:gd name="connsiteY2" fmla="*/ 0 h 882773"/>
                  <a:gd name="connsiteX3" fmla="*/ 57926 w 726523"/>
                  <a:gd name="connsiteY3" fmla="*/ 21348 h 882773"/>
                  <a:gd name="connsiteX4" fmla="*/ 25904 w 726523"/>
                  <a:gd name="connsiteY4" fmla="*/ 821892 h 882773"/>
                  <a:gd name="connsiteX0" fmla="*/ 0 w 700619"/>
                  <a:gd name="connsiteY0" fmla="*/ 821892 h 882773"/>
                  <a:gd name="connsiteX1" fmla="*/ 636878 w 700619"/>
                  <a:gd name="connsiteY1" fmla="*/ 821893 h 882773"/>
                  <a:gd name="connsiteX2" fmla="*/ 690248 w 700619"/>
                  <a:gd name="connsiteY2" fmla="*/ 0 h 882773"/>
                  <a:gd name="connsiteX3" fmla="*/ 32022 w 700619"/>
                  <a:gd name="connsiteY3" fmla="*/ 21348 h 882773"/>
                  <a:gd name="connsiteX4" fmla="*/ 0 w 700619"/>
                  <a:gd name="connsiteY4" fmla="*/ 821892 h 882773"/>
                  <a:gd name="connsiteX0" fmla="*/ 0 w 700619"/>
                  <a:gd name="connsiteY0" fmla="*/ 821892 h 821893"/>
                  <a:gd name="connsiteX1" fmla="*/ 636878 w 700619"/>
                  <a:gd name="connsiteY1" fmla="*/ 821893 h 821893"/>
                  <a:gd name="connsiteX2" fmla="*/ 690248 w 700619"/>
                  <a:gd name="connsiteY2" fmla="*/ 0 h 821893"/>
                  <a:gd name="connsiteX3" fmla="*/ 32022 w 700619"/>
                  <a:gd name="connsiteY3" fmla="*/ 21348 h 821893"/>
                  <a:gd name="connsiteX4" fmla="*/ 0 w 700619"/>
                  <a:gd name="connsiteY4" fmla="*/ 821892 h 821893"/>
                  <a:gd name="connsiteX0" fmla="*/ 0 w 690248"/>
                  <a:gd name="connsiteY0" fmla="*/ 821892 h 821893"/>
                  <a:gd name="connsiteX1" fmla="*/ 636878 w 690248"/>
                  <a:gd name="connsiteY1" fmla="*/ 821893 h 821893"/>
                  <a:gd name="connsiteX2" fmla="*/ 690248 w 690248"/>
                  <a:gd name="connsiteY2" fmla="*/ 0 h 821893"/>
                  <a:gd name="connsiteX3" fmla="*/ 32022 w 690248"/>
                  <a:gd name="connsiteY3" fmla="*/ 21348 h 821893"/>
                  <a:gd name="connsiteX4" fmla="*/ 0 w 690248"/>
                  <a:gd name="connsiteY4" fmla="*/ 821892 h 821893"/>
                  <a:gd name="connsiteX0" fmla="*/ 30819 w 723833"/>
                  <a:gd name="connsiteY0" fmla="*/ 892419 h 935254"/>
                  <a:gd name="connsiteX1" fmla="*/ 660581 w 723833"/>
                  <a:gd name="connsiteY1" fmla="*/ 867515 h 935254"/>
                  <a:gd name="connsiteX2" fmla="*/ 713951 w 723833"/>
                  <a:gd name="connsiteY2" fmla="*/ 45622 h 935254"/>
                  <a:gd name="connsiteX3" fmla="*/ 55725 w 723833"/>
                  <a:gd name="connsiteY3" fmla="*/ 66970 h 935254"/>
                  <a:gd name="connsiteX4" fmla="*/ 30819 w 723833"/>
                  <a:gd name="connsiteY4" fmla="*/ 892419 h 935254"/>
                  <a:gd name="connsiteX0" fmla="*/ 30819 w 723833"/>
                  <a:gd name="connsiteY0" fmla="*/ 892419 h 892419"/>
                  <a:gd name="connsiteX1" fmla="*/ 660581 w 723833"/>
                  <a:gd name="connsiteY1" fmla="*/ 867515 h 892419"/>
                  <a:gd name="connsiteX2" fmla="*/ 713951 w 723833"/>
                  <a:gd name="connsiteY2" fmla="*/ 45622 h 892419"/>
                  <a:gd name="connsiteX3" fmla="*/ 55725 w 723833"/>
                  <a:gd name="connsiteY3" fmla="*/ 66970 h 892419"/>
                  <a:gd name="connsiteX4" fmla="*/ 30819 w 723833"/>
                  <a:gd name="connsiteY4" fmla="*/ 892419 h 892419"/>
                  <a:gd name="connsiteX0" fmla="*/ 30819 w 713951"/>
                  <a:gd name="connsiteY0" fmla="*/ 892419 h 892419"/>
                  <a:gd name="connsiteX1" fmla="*/ 660581 w 713951"/>
                  <a:gd name="connsiteY1" fmla="*/ 867515 h 892419"/>
                  <a:gd name="connsiteX2" fmla="*/ 713951 w 713951"/>
                  <a:gd name="connsiteY2" fmla="*/ 45622 h 892419"/>
                  <a:gd name="connsiteX3" fmla="*/ 55725 w 713951"/>
                  <a:gd name="connsiteY3" fmla="*/ 66970 h 892419"/>
                  <a:gd name="connsiteX4" fmla="*/ 30819 w 713951"/>
                  <a:gd name="connsiteY4" fmla="*/ 892419 h 892419"/>
                  <a:gd name="connsiteX0" fmla="*/ 0 w 683132"/>
                  <a:gd name="connsiteY0" fmla="*/ 892419 h 892419"/>
                  <a:gd name="connsiteX1" fmla="*/ 629762 w 683132"/>
                  <a:gd name="connsiteY1" fmla="*/ 867515 h 892419"/>
                  <a:gd name="connsiteX2" fmla="*/ 683132 w 683132"/>
                  <a:gd name="connsiteY2" fmla="*/ 45622 h 892419"/>
                  <a:gd name="connsiteX3" fmla="*/ 24906 w 683132"/>
                  <a:gd name="connsiteY3" fmla="*/ 66970 h 892419"/>
                  <a:gd name="connsiteX4" fmla="*/ 0 w 683132"/>
                  <a:gd name="connsiteY4" fmla="*/ 892419 h 892419"/>
                  <a:gd name="connsiteX0" fmla="*/ 0 w 683132"/>
                  <a:gd name="connsiteY0" fmla="*/ 846797 h 846797"/>
                  <a:gd name="connsiteX1" fmla="*/ 629762 w 683132"/>
                  <a:gd name="connsiteY1" fmla="*/ 821893 h 846797"/>
                  <a:gd name="connsiteX2" fmla="*/ 683132 w 683132"/>
                  <a:gd name="connsiteY2" fmla="*/ 0 h 846797"/>
                  <a:gd name="connsiteX3" fmla="*/ 24906 w 683132"/>
                  <a:gd name="connsiteY3" fmla="*/ 21348 h 846797"/>
                  <a:gd name="connsiteX4" fmla="*/ 0 w 683132"/>
                  <a:gd name="connsiteY4" fmla="*/ 846797 h 846797"/>
                  <a:gd name="connsiteX0" fmla="*/ 40648 w 723780"/>
                  <a:gd name="connsiteY0" fmla="*/ 846797 h 898849"/>
                  <a:gd name="connsiteX1" fmla="*/ 670410 w 723780"/>
                  <a:gd name="connsiteY1" fmla="*/ 808602 h 898849"/>
                  <a:gd name="connsiteX2" fmla="*/ 723780 w 723780"/>
                  <a:gd name="connsiteY2" fmla="*/ 0 h 898849"/>
                  <a:gd name="connsiteX3" fmla="*/ 65554 w 723780"/>
                  <a:gd name="connsiteY3" fmla="*/ 21348 h 898849"/>
                  <a:gd name="connsiteX4" fmla="*/ 40648 w 723780"/>
                  <a:gd name="connsiteY4" fmla="*/ 846797 h 898849"/>
                  <a:gd name="connsiteX0" fmla="*/ 40648 w 723780"/>
                  <a:gd name="connsiteY0" fmla="*/ 846797 h 846797"/>
                  <a:gd name="connsiteX1" fmla="*/ 670410 w 723780"/>
                  <a:gd name="connsiteY1" fmla="*/ 808602 h 846797"/>
                  <a:gd name="connsiteX2" fmla="*/ 723780 w 723780"/>
                  <a:gd name="connsiteY2" fmla="*/ 0 h 846797"/>
                  <a:gd name="connsiteX3" fmla="*/ 65554 w 723780"/>
                  <a:gd name="connsiteY3" fmla="*/ 21348 h 846797"/>
                  <a:gd name="connsiteX4" fmla="*/ 40648 w 723780"/>
                  <a:gd name="connsiteY4" fmla="*/ 846797 h 846797"/>
                  <a:gd name="connsiteX0" fmla="*/ 0 w 683132"/>
                  <a:gd name="connsiteY0" fmla="*/ 846797 h 846797"/>
                  <a:gd name="connsiteX1" fmla="*/ 629762 w 683132"/>
                  <a:gd name="connsiteY1" fmla="*/ 808602 h 846797"/>
                  <a:gd name="connsiteX2" fmla="*/ 683132 w 683132"/>
                  <a:gd name="connsiteY2" fmla="*/ 0 h 846797"/>
                  <a:gd name="connsiteX3" fmla="*/ 24906 w 683132"/>
                  <a:gd name="connsiteY3" fmla="*/ 21348 h 846797"/>
                  <a:gd name="connsiteX4" fmla="*/ 0 w 683132"/>
                  <a:gd name="connsiteY4" fmla="*/ 846797 h 846797"/>
                  <a:gd name="connsiteX0" fmla="*/ 44804 w 716944"/>
                  <a:gd name="connsiteY0" fmla="*/ 766556 h 888251"/>
                  <a:gd name="connsiteX1" fmla="*/ 655027 w 716944"/>
                  <a:gd name="connsiteY1" fmla="*/ 845591 h 888251"/>
                  <a:gd name="connsiteX2" fmla="*/ 708397 w 716944"/>
                  <a:gd name="connsiteY2" fmla="*/ 36989 h 888251"/>
                  <a:gd name="connsiteX3" fmla="*/ 50171 w 716944"/>
                  <a:gd name="connsiteY3" fmla="*/ 58337 h 888251"/>
                  <a:gd name="connsiteX4" fmla="*/ 44804 w 716944"/>
                  <a:gd name="connsiteY4" fmla="*/ 766556 h 888251"/>
                  <a:gd name="connsiteX0" fmla="*/ 44804 w 716944"/>
                  <a:gd name="connsiteY0" fmla="*/ 766556 h 845591"/>
                  <a:gd name="connsiteX1" fmla="*/ 655027 w 716944"/>
                  <a:gd name="connsiteY1" fmla="*/ 845591 h 845591"/>
                  <a:gd name="connsiteX2" fmla="*/ 708397 w 716944"/>
                  <a:gd name="connsiteY2" fmla="*/ 36989 h 845591"/>
                  <a:gd name="connsiteX3" fmla="*/ 50171 w 716944"/>
                  <a:gd name="connsiteY3" fmla="*/ 58337 h 845591"/>
                  <a:gd name="connsiteX4" fmla="*/ 44804 w 716944"/>
                  <a:gd name="connsiteY4" fmla="*/ 766556 h 845591"/>
                  <a:gd name="connsiteX0" fmla="*/ 0 w 672140"/>
                  <a:gd name="connsiteY0" fmla="*/ 766556 h 845591"/>
                  <a:gd name="connsiteX1" fmla="*/ 610223 w 672140"/>
                  <a:gd name="connsiteY1" fmla="*/ 845591 h 845591"/>
                  <a:gd name="connsiteX2" fmla="*/ 663593 w 672140"/>
                  <a:gd name="connsiteY2" fmla="*/ 36989 h 845591"/>
                  <a:gd name="connsiteX3" fmla="*/ 5367 w 672140"/>
                  <a:gd name="connsiteY3" fmla="*/ 58337 h 845591"/>
                  <a:gd name="connsiteX4" fmla="*/ 0 w 672140"/>
                  <a:gd name="connsiteY4" fmla="*/ 766556 h 845591"/>
                  <a:gd name="connsiteX0" fmla="*/ 0 w 672140"/>
                  <a:gd name="connsiteY0" fmla="*/ 729567 h 808602"/>
                  <a:gd name="connsiteX1" fmla="*/ 610223 w 672140"/>
                  <a:gd name="connsiteY1" fmla="*/ 808602 h 808602"/>
                  <a:gd name="connsiteX2" fmla="*/ 663593 w 672140"/>
                  <a:gd name="connsiteY2" fmla="*/ 0 h 808602"/>
                  <a:gd name="connsiteX3" fmla="*/ 5367 w 672140"/>
                  <a:gd name="connsiteY3" fmla="*/ 21348 h 808602"/>
                  <a:gd name="connsiteX4" fmla="*/ 0 w 672140"/>
                  <a:gd name="connsiteY4" fmla="*/ 729567 h 808602"/>
                  <a:gd name="connsiteX0" fmla="*/ 0 w 663593"/>
                  <a:gd name="connsiteY0" fmla="*/ 729567 h 808602"/>
                  <a:gd name="connsiteX1" fmla="*/ 610223 w 663593"/>
                  <a:gd name="connsiteY1" fmla="*/ 808602 h 808602"/>
                  <a:gd name="connsiteX2" fmla="*/ 663593 w 663593"/>
                  <a:gd name="connsiteY2" fmla="*/ 0 h 808602"/>
                  <a:gd name="connsiteX3" fmla="*/ 5367 w 663593"/>
                  <a:gd name="connsiteY3" fmla="*/ 21348 h 808602"/>
                  <a:gd name="connsiteX4" fmla="*/ 0 w 663593"/>
                  <a:gd name="connsiteY4" fmla="*/ 729567 h 80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3593" h="808602">
                    <a:moveTo>
                      <a:pt x="0" y="729567"/>
                    </a:moveTo>
                    <a:lnTo>
                      <a:pt x="610223" y="808602"/>
                    </a:lnTo>
                    <a:lnTo>
                      <a:pt x="663593" y="0"/>
                    </a:lnTo>
                    <a:lnTo>
                      <a:pt x="5367" y="21348"/>
                    </a:lnTo>
                    <a:lnTo>
                      <a:pt x="0" y="72956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88900" dist="215900" dir="4680000" sx="92000" sy="92000" algn="tl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7383463" y="1541463"/>
                <a:ext cx="1544638" cy="1152525"/>
              </a:xfrm>
              <a:custGeom>
                <a:avLst/>
                <a:gdLst>
                  <a:gd name="T0" fmla="*/ 0 w 741"/>
                  <a:gd name="T1" fmla="*/ 515 h 551"/>
                  <a:gd name="T2" fmla="*/ 13 w 741"/>
                  <a:gd name="T3" fmla="*/ 543 h 551"/>
                  <a:gd name="T4" fmla="*/ 47 w 741"/>
                  <a:gd name="T5" fmla="*/ 551 h 551"/>
                  <a:gd name="T6" fmla="*/ 688 w 741"/>
                  <a:gd name="T7" fmla="*/ 511 h 551"/>
                  <a:gd name="T8" fmla="*/ 741 w 741"/>
                  <a:gd name="T9" fmla="*/ 462 h 551"/>
                  <a:gd name="T10" fmla="*/ 735 w 741"/>
                  <a:gd name="T11" fmla="*/ 62 h 551"/>
                  <a:gd name="T12" fmla="*/ 679 w 741"/>
                  <a:gd name="T13" fmla="*/ 4 h 551"/>
                  <a:gd name="T14" fmla="*/ 55 w 741"/>
                  <a:gd name="T15" fmla="*/ 0 h 551"/>
                  <a:gd name="T16" fmla="*/ 7 w 741"/>
                  <a:gd name="T17" fmla="*/ 46 h 551"/>
                  <a:gd name="T18" fmla="*/ 0 w 741"/>
                  <a:gd name="T19" fmla="*/ 515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1" h="551">
                    <a:moveTo>
                      <a:pt x="0" y="515"/>
                    </a:moveTo>
                    <a:cubicBezTo>
                      <a:pt x="0" y="526"/>
                      <a:pt x="5" y="538"/>
                      <a:pt x="13" y="543"/>
                    </a:cubicBezTo>
                    <a:cubicBezTo>
                      <a:pt x="23" y="550"/>
                      <a:pt x="38" y="551"/>
                      <a:pt x="47" y="551"/>
                    </a:cubicBezTo>
                    <a:cubicBezTo>
                      <a:pt x="688" y="511"/>
                      <a:pt x="688" y="511"/>
                      <a:pt x="688" y="511"/>
                    </a:cubicBezTo>
                    <a:cubicBezTo>
                      <a:pt x="731" y="509"/>
                      <a:pt x="741" y="505"/>
                      <a:pt x="741" y="462"/>
                    </a:cubicBezTo>
                    <a:cubicBezTo>
                      <a:pt x="735" y="62"/>
                      <a:pt x="735" y="62"/>
                      <a:pt x="735" y="62"/>
                    </a:cubicBezTo>
                    <a:cubicBezTo>
                      <a:pt x="735" y="21"/>
                      <a:pt x="722" y="4"/>
                      <a:pt x="679" y="4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26" y="0"/>
                      <a:pt x="7" y="16"/>
                      <a:pt x="7" y="46"/>
                    </a:cubicBezTo>
                    <a:lnTo>
                      <a:pt x="0" y="51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7375526" y="1524000"/>
                <a:ext cx="1530350" cy="1154113"/>
              </a:xfrm>
              <a:custGeom>
                <a:avLst/>
                <a:gdLst>
                  <a:gd name="T0" fmla="*/ 2 w 734"/>
                  <a:gd name="T1" fmla="*/ 523 h 552"/>
                  <a:gd name="T2" fmla="*/ 39 w 734"/>
                  <a:gd name="T3" fmla="*/ 551 h 552"/>
                  <a:gd name="T4" fmla="*/ 681 w 734"/>
                  <a:gd name="T5" fmla="*/ 512 h 552"/>
                  <a:gd name="T6" fmla="*/ 734 w 734"/>
                  <a:gd name="T7" fmla="*/ 463 h 552"/>
                  <a:gd name="T8" fmla="*/ 733 w 734"/>
                  <a:gd name="T9" fmla="*/ 61 h 552"/>
                  <a:gd name="T10" fmla="*/ 678 w 734"/>
                  <a:gd name="T11" fmla="*/ 2 h 552"/>
                  <a:gd name="T12" fmla="*/ 48 w 734"/>
                  <a:gd name="T13" fmla="*/ 0 h 552"/>
                  <a:gd name="T14" fmla="*/ 0 w 734"/>
                  <a:gd name="T15" fmla="*/ 47 h 552"/>
                  <a:gd name="T16" fmla="*/ 2 w 734"/>
                  <a:gd name="T17" fmla="*/ 523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4" h="552">
                    <a:moveTo>
                      <a:pt x="2" y="523"/>
                    </a:moveTo>
                    <a:cubicBezTo>
                      <a:pt x="2" y="550"/>
                      <a:pt x="26" y="552"/>
                      <a:pt x="39" y="551"/>
                    </a:cubicBezTo>
                    <a:cubicBezTo>
                      <a:pt x="681" y="512"/>
                      <a:pt x="681" y="512"/>
                      <a:pt x="681" y="512"/>
                    </a:cubicBezTo>
                    <a:cubicBezTo>
                      <a:pt x="724" y="509"/>
                      <a:pt x="734" y="505"/>
                      <a:pt x="734" y="463"/>
                    </a:cubicBezTo>
                    <a:cubicBezTo>
                      <a:pt x="733" y="61"/>
                      <a:pt x="733" y="61"/>
                      <a:pt x="733" y="61"/>
                    </a:cubicBezTo>
                    <a:cubicBezTo>
                      <a:pt x="733" y="20"/>
                      <a:pt x="720" y="2"/>
                      <a:pt x="678" y="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19" y="0"/>
                      <a:pt x="0" y="16"/>
                      <a:pt x="0" y="47"/>
                    </a:cubicBezTo>
                    <a:lnTo>
                      <a:pt x="2" y="5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9831545" y="2873213"/>
              <a:ext cx="709586" cy="671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3301492" y="5964750"/>
              <a:ext cx="0" cy="0"/>
              <a:chOff x="13301492" y="5964750"/>
              <a:chExt cx="0" cy="0"/>
            </a:xfrm>
          </p:grpSpPr>
          <p:sp>
            <p:nvSpPr>
              <p:cNvPr id="92" name="Line 22"/>
              <p:cNvSpPr>
                <a:spLocks noChangeShapeType="1"/>
              </p:cNvSpPr>
              <p:nvPr/>
            </p:nvSpPr>
            <p:spPr bwMode="auto">
              <a:xfrm>
                <a:off x="7620001" y="32099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Line 23"/>
              <p:cNvSpPr>
                <a:spLocks noChangeShapeType="1"/>
              </p:cNvSpPr>
              <p:nvPr/>
            </p:nvSpPr>
            <p:spPr bwMode="auto">
              <a:xfrm>
                <a:off x="7620001" y="32099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7673608" y="3116298"/>
              <a:ext cx="19286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s-CO" sz="28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Útiles</a:t>
              </a:r>
              <a:endParaRPr lang="en-US" sz="28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788419" y="3573416"/>
            <a:ext cx="4005001" cy="1005561"/>
            <a:chOff x="3770312" y="4801144"/>
            <a:chExt cx="4588924" cy="1152171"/>
          </a:xfrm>
        </p:grpSpPr>
        <p:grpSp>
          <p:nvGrpSpPr>
            <p:cNvPr id="104" name="Group 103"/>
            <p:cNvGrpSpPr/>
            <p:nvPr/>
          </p:nvGrpSpPr>
          <p:grpSpPr>
            <a:xfrm>
              <a:off x="3770312" y="4801144"/>
              <a:ext cx="4588924" cy="1152171"/>
              <a:chOff x="3046412" y="3124200"/>
              <a:chExt cx="5899150" cy="1481138"/>
            </a:xfrm>
            <a:effectLst>
              <a:outerShdw blurRad="355600" dist="139700" dir="5400000" sx="96000" sy="96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 flipH="1">
                <a:off x="3181349" y="3297238"/>
                <a:ext cx="5741988" cy="1308100"/>
              </a:xfrm>
              <a:custGeom>
                <a:avLst/>
                <a:gdLst>
                  <a:gd name="T0" fmla="*/ 2747 w 2754"/>
                  <a:gd name="T1" fmla="*/ 295 h 625"/>
                  <a:gd name="T2" fmla="*/ 2646 w 2754"/>
                  <a:gd name="T3" fmla="*/ 412 h 625"/>
                  <a:gd name="T4" fmla="*/ 2395 w 2754"/>
                  <a:gd name="T5" fmla="*/ 425 h 625"/>
                  <a:gd name="T6" fmla="*/ 2379 w 2754"/>
                  <a:gd name="T7" fmla="*/ 624 h 625"/>
                  <a:gd name="T8" fmla="*/ 86 w 2754"/>
                  <a:gd name="T9" fmla="*/ 625 h 625"/>
                  <a:gd name="T10" fmla="*/ 0 w 2754"/>
                  <a:gd name="T11" fmla="*/ 548 h 625"/>
                  <a:gd name="T12" fmla="*/ 42 w 2754"/>
                  <a:gd name="T13" fmla="*/ 154 h 625"/>
                  <a:gd name="T14" fmla="*/ 125 w 2754"/>
                  <a:gd name="T15" fmla="*/ 40 h 625"/>
                  <a:gd name="T16" fmla="*/ 2613 w 2754"/>
                  <a:gd name="T17" fmla="*/ 1 h 625"/>
                  <a:gd name="T18" fmla="*/ 2733 w 2754"/>
                  <a:gd name="T19" fmla="*/ 106 h 625"/>
                  <a:gd name="T20" fmla="*/ 2747 w 2754"/>
                  <a:gd name="T21" fmla="*/ 29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4" h="625">
                    <a:moveTo>
                      <a:pt x="2747" y="295"/>
                    </a:moveTo>
                    <a:cubicBezTo>
                      <a:pt x="2754" y="359"/>
                      <a:pt x="2709" y="412"/>
                      <a:pt x="2646" y="412"/>
                    </a:cubicBezTo>
                    <a:cubicBezTo>
                      <a:pt x="2395" y="425"/>
                      <a:pt x="2395" y="425"/>
                      <a:pt x="2395" y="425"/>
                    </a:cubicBezTo>
                    <a:cubicBezTo>
                      <a:pt x="2379" y="624"/>
                      <a:pt x="2379" y="624"/>
                      <a:pt x="2379" y="624"/>
                    </a:cubicBezTo>
                    <a:cubicBezTo>
                      <a:pt x="86" y="625"/>
                      <a:pt x="86" y="625"/>
                      <a:pt x="86" y="625"/>
                    </a:cubicBezTo>
                    <a:cubicBezTo>
                      <a:pt x="26" y="625"/>
                      <a:pt x="1" y="579"/>
                      <a:pt x="0" y="548"/>
                    </a:cubicBezTo>
                    <a:cubicBezTo>
                      <a:pt x="42" y="154"/>
                      <a:pt x="42" y="154"/>
                      <a:pt x="42" y="154"/>
                    </a:cubicBezTo>
                    <a:cubicBezTo>
                      <a:pt x="48" y="99"/>
                      <a:pt x="74" y="41"/>
                      <a:pt x="125" y="40"/>
                    </a:cubicBezTo>
                    <a:cubicBezTo>
                      <a:pt x="2613" y="1"/>
                      <a:pt x="2613" y="1"/>
                      <a:pt x="2613" y="1"/>
                    </a:cubicBezTo>
                    <a:cubicBezTo>
                      <a:pt x="2672" y="0"/>
                      <a:pt x="2726" y="47"/>
                      <a:pt x="2733" y="106"/>
                    </a:cubicBezTo>
                    <a:lnTo>
                      <a:pt x="2747" y="295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 flipH="1">
                <a:off x="3194049" y="3257550"/>
                <a:ext cx="5751513" cy="1325563"/>
              </a:xfrm>
              <a:custGeom>
                <a:avLst/>
                <a:gdLst>
                  <a:gd name="T0" fmla="*/ 2751 w 2758"/>
                  <a:gd name="T1" fmla="*/ 295 h 633"/>
                  <a:gd name="T2" fmla="*/ 2651 w 2758"/>
                  <a:gd name="T3" fmla="*/ 412 h 633"/>
                  <a:gd name="T4" fmla="*/ 2413 w 2758"/>
                  <a:gd name="T5" fmla="*/ 429 h 633"/>
                  <a:gd name="T6" fmla="*/ 2389 w 2758"/>
                  <a:gd name="T7" fmla="*/ 627 h 633"/>
                  <a:gd name="T8" fmla="*/ 90 w 2758"/>
                  <a:gd name="T9" fmla="*/ 633 h 633"/>
                  <a:gd name="T10" fmla="*/ 7 w 2758"/>
                  <a:gd name="T11" fmla="*/ 526 h 633"/>
                  <a:gd name="T12" fmla="*/ 51 w 2758"/>
                  <a:gd name="T13" fmla="*/ 153 h 633"/>
                  <a:gd name="T14" fmla="*/ 153 w 2758"/>
                  <a:gd name="T15" fmla="*/ 53 h 633"/>
                  <a:gd name="T16" fmla="*/ 2618 w 2758"/>
                  <a:gd name="T17" fmla="*/ 1 h 633"/>
                  <a:gd name="T18" fmla="*/ 2737 w 2758"/>
                  <a:gd name="T19" fmla="*/ 106 h 633"/>
                  <a:gd name="T20" fmla="*/ 2751 w 2758"/>
                  <a:gd name="T21" fmla="*/ 295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8" h="633">
                    <a:moveTo>
                      <a:pt x="2751" y="295"/>
                    </a:moveTo>
                    <a:cubicBezTo>
                      <a:pt x="2758" y="359"/>
                      <a:pt x="2713" y="412"/>
                      <a:pt x="2651" y="412"/>
                    </a:cubicBezTo>
                    <a:cubicBezTo>
                      <a:pt x="2413" y="429"/>
                      <a:pt x="2413" y="429"/>
                      <a:pt x="2413" y="429"/>
                    </a:cubicBezTo>
                    <a:cubicBezTo>
                      <a:pt x="2389" y="627"/>
                      <a:pt x="2389" y="627"/>
                      <a:pt x="2389" y="627"/>
                    </a:cubicBezTo>
                    <a:cubicBezTo>
                      <a:pt x="90" y="633"/>
                      <a:pt x="90" y="633"/>
                      <a:pt x="90" y="633"/>
                    </a:cubicBezTo>
                    <a:cubicBezTo>
                      <a:pt x="37" y="633"/>
                      <a:pt x="0" y="585"/>
                      <a:pt x="7" y="526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7" y="99"/>
                      <a:pt x="103" y="54"/>
                      <a:pt x="153" y="53"/>
                    </a:cubicBezTo>
                    <a:cubicBezTo>
                      <a:pt x="2618" y="1"/>
                      <a:pt x="2618" y="1"/>
                      <a:pt x="2618" y="1"/>
                    </a:cubicBezTo>
                    <a:cubicBezTo>
                      <a:pt x="2677" y="0"/>
                      <a:pt x="2730" y="47"/>
                      <a:pt x="2737" y="106"/>
                    </a:cubicBezTo>
                    <a:lnTo>
                      <a:pt x="2751" y="295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Oval 114"/>
              <p:cNvSpPr>
                <a:spLocks noChangeArrowheads="1"/>
              </p:cNvSpPr>
              <p:nvPr/>
            </p:nvSpPr>
            <p:spPr bwMode="auto">
              <a:xfrm flipH="1">
                <a:off x="7659687" y="3549650"/>
                <a:ext cx="828675" cy="83026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innerShdw blurRad="25400" dist="38100" dir="16200000">
                  <a:prstClr val="black">
                    <a:alpha val="16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115"/>
              <p:cNvSpPr/>
              <p:nvPr/>
            </p:nvSpPr>
            <p:spPr>
              <a:xfrm flipH="1">
                <a:off x="3923332" y="3127917"/>
                <a:ext cx="650488" cy="1449659"/>
              </a:xfrm>
              <a:custGeom>
                <a:avLst/>
                <a:gdLst>
                  <a:gd name="connsiteX0" fmla="*/ 656414 w 764512"/>
                  <a:gd name="connsiteY0" fmla="*/ 1512126 h 1557099"/>
                  <a:gd name="connsiteX1" fmla="*/ 43097 w 764512"/>
                  <a:gd name="connsiteY1" fmla="*/ 1188740 h 1557099"/>
                  <a:gd name="connsiteX2" fmla="*/ 124872 w 764512"/>
                  <a:gd name="connsiteY2" fmla="*/ 51316 h 1557099"/>
                  <a:gd name="connsiteX3" fmla="*/ 715887 w 764512"/>
                  <a:gd name="connsiteY3" fmla="*/ 330096 h 1557099"/>
                  <a:gd name="connsiteX4" fmla="*/ 656414 w 764512"/>
                  <a:gd name="connsiteY4" fmla="*/ 1512126 h 1557099"/>
                  <a:gd name="connsiteX0" fmla="*/ 656414 w 764512"/>
                  <a:gd name="connsiteY0" fmla="*/ 1460810 h 1505783"/>
                  <a:gd name="connsiteX1" fmla="*/ 43097 w 764512"/>
                  <a:gd name="connsiteY1" fmla="*/ 1137424 h 1505783"/>
                  <a:gd name="connsiteX2" fmla="*/ 124872 w 764512"/>
                  <a:gd name="connsiteY2" fmla="*/ 0 h 1505783"/>
                  <a:gd name="connsiteX3" fmla="*/ 715887 w 764512"/>
                  <a:gd name="connsiteY3" fmla="*/ 278780 h 1505783"/>
                  <a:gd name="connsiteX4" fmla="*/ 656414 w 764512"/>
                  <a:gd name="connsiteY4" fmla="*/ 1460810 h 1505783"/>
                  <a:gd name="connsiteX0" fmla="*/ 656414 w 715887"/>
                  <a:gd name="connsiteY0" fmla="*/ 1460810 h 1505783"/>
                  <a:gd name="connsiteX1" fmla="*/ 43097 w 715887"/>
                  <a:gd name="connsiteY1" fmla="*/ 1137424 h 1505783"/>
                  <a:gd name="connsiteX2" fmla="*/ 124872 w 715887"/>
                  <a:gd name="connsiteY2" fmla="*/ 0 h 1505783"/>
                  <a:gd name="connsiteX3" fmla="*/ 715887 w 715887"/>
                  <a:gd name="connsiteY3" fmla="*/ 278780 h 1505783"/>
                  <a:gd name="connsiteX4" fmla="*/ 656414 w 715887"/>
                  <a:gd name="connsiteY4" fmla="*/ 1460810 h 1505783"/>
                  <a:gd name="connsiteX0" fmla="*/ 613317 w 672790"/>
                  <a:gd name="connsiteY0" fmla="*/ 1460810 h 1505783"/>
                  <a:gd name="connsiteX1" fmla="*/ 0 w 672790"/>
                  <a:gd name="connsiteY1" fmla="*/ 1137424 h 1505783"/>
                  <a:gd name="connsiteX2" fmla="*/ 81775 w 672790"/>
                  <a:gd name="connsiteY2" fmla="*/ 0 h 1505783"/>
                  <a:gd name="connsiteX3" fmla="*/ 672790 w 672790"/>
                  <a:gd name="connsiteY3" fmla="*/ 278780 h 1505783"/>
                  <a:gd name="connsiteX4" fmla="*/ 613317 w 672790"/>
                  <a:gd name="connsiteY4" fmla="*/ 1460810 h 1505783"/>
                  <a:gd name="connsiteX0" fmla="*/ 613317 w 672790"/>
                  <a:gd name="connsiteY0" fmla="*/ 1460810 h 1460810"/>
                  <a:gd name="connsiteX1" fmla="*/ 0 w 672790"/>
                  <a:gd name="connsiteY1" fmla="*/ 1137424 h 1460810"/>
                  <a:gd name="connsiteX2" fmla="*/ 81775 w 672790"/>
                  <a:gd name="connsiteY2" fmla="*/ 0 h 1460810"/>
                  <a:gd name="connsiteX3" fmla="*/ 672790 w 672790"/>
                  <a:gd name="connsiteY3" fmla="*/ 278780 h 1460810"/>
                  <a:gd name="connsiteX4" fmla="*/ 613317 w 672790"/>
                  <a:gd name="connsiteY4" fmla="*/ 1460810 h 1460810"/>
                  <a:gd name="connsiteX0" fmla="*/ 650899 w 744659"/>
                  <a:gd name="connsiteY0" fmla="*/ 1449659 h 1449659"/>
                  <a:gd name="connsiteX1" fmla="*/ 37582 w 744659"/>
                  <a:gd name="connsiteY1" fmla="*/ 1126273 h 1449659"/>
                  <a:gd name="connsiteX2" fmla="*/ 71035 w 744659"/>
                  <a:gd name="connsiteY2" fmla="*/ 0 h 1449659"/>
                  <a:gd name="connsiteX3" fmla="*/ 710372 w 744659"/>
                  <a:gd name="connsiteY3" fmla="*/ 267629 h 1449659"/>
                  <a:gd name="connsiteX4" fmla="*/ 650899 w 744659"/>
                  <a:gd name="connsiteY4" fmla="*/ 1449659 h 1449659"/>
                  <a:gd name="connsiteX0" fmla="*/ 650899 w 744659"/>
                  <a:gd name="connsiteY0" fmla="*/ 1449659 h 1449659"/>
                  <a:gd name="connsiteX1" fmla="*/ 37582 w 744659"/>
                  <a:gd name="connsiteY1" fmla="*/ 1126273 h 1449659"/>
                  <a:gd name="connsiteX2" fmla="*/ 71035 w 744659"/>
                  <a:gd name="connsiteY2" fmla="*/ 0 h 1449659"/>
                  <a:gd name="connsiteX3" fmla="*/ 710372 w 744659"/>
                  <a:gd name="connsiteY3" fmla="*/ 267629 h 1449659"/>
                  <a:gd name="connsiteX4" fmla="*/ 650899 w 744659"/>
                  <a:gd name="connsiteY4" fmla="*/ 1449659 h 1449659"/>
                  <a:gd name="connsiteX0" fmla="*/ 650899 w 710372"/>
                  <a:gd name="connsiteY0" fmla="*/ 1449659 h 1449659"/>
                  <a:gd name="connsiteX1" fmla="*/ 37582 w 710372"/>
                  <a:gd name="connsiteY1" fmla="*/ 1126273 h 1449659"/>
                  <a:gd name="connsiteX2" fmla="*/ 71035 w 710372"/>
                  <a:gd name="connsiteY2" fmla="*/ 0 h 1449659"/>
                  <a:gd name="connsiteX3" fmla="*/ 710372 w 710372"/>
                  <a:gd name="connsiteY3" fmla="*/ 267629 h 1449659"/>
                  <a:gd name="connsiteX4" fmla="*/ 650899 w 710372"/>
                  <a:gd name="connsiteY4" fmla="*/ 1449659 h 1449659"/>
                  <a:gd name="connsiteX0" fmla="*/ 650899 w 710372"/>
                  <a:gd name="connsiteY0" fmla="*/ 1449659 h 1449659"/>
                  <a:gd name="connsiteX1" fmla="*/ 37582 w 710372"/>
                  <a:gd name="connsiteY1" fmla="*/ 1126273 h 1449659"/>
                  <a:gd name="connsiteX2" fmla="*/ 71035 w 710372"/>
                  <a:gd name="connsiteY2" fmla="*/ 0 h 1449659"/>
                  <a:gd name="connsiteX3" fmla="*/ 710372 w 710372"/>
                  <a:gd name="connsiteY3" fmla="*/ 267629 h 1449659"/>
                  <a:gd name="connsiteX4" fmla="*/ 650899 w 710372"/>
                  <a:gd name="connsiteY4" fmla="*/ 1449659 h 1449659"/>
                  <a:gd name="connsiteX0" fmla="*/ 613317 w 672790"/>
                  <a:gd name="connsiteY0" fmla="*/ 1449659 h 1449659"/>
                  <a:gd name="connsiteX1" fmla="*/ 0 w 672790"/>
                  <a:gd name="connsiteY1" fmla="*/ 1126273 h 1449659"/>
                  <a:gd name="connsiteX2" fmla="*/ 33453 w 672790"/>
                  <a:gd name="connsiteY2" fmla="*/ 0 h 1449659"/>
                  <a:gd name="connsiteX3" fmla="*/ 672790 w 672790"/>
                  <a:gd name="connsiteY3" fmla="*/ 267629 h 1449659"/>
                  <a:gd name="connsiteX4" fmla="*/ 613317 w 672790"/>
                  <a:gd name="connsiteY4" fmla="*/ 1449659 h 1449659"/>
                  <a:gd name="connsiteX0" fmla="*/ 613317 w 647154"/>
                  <a:gd name="connsiteY0" fmla="*/ 1449659 h 1484603"/>
                  <a:gd name="connsiteX1" fmla="*/ 0 w 647154"/>
                  <a:gd name="connsiteY1" fmla="*/ 1126273 h 1484603"/>
                  <a:gd name="connsiteX2" fmla="*/ 33453 w 647154"/>
                  <a:gd name="connsiteY2" fmla="*/ 0 h 1484603"/>
                  <a:gd name="connsiteX3" fmla="*/ 561278 w 647154"/>
                  <a:gd name="connsiteY3" fmla="*/ 237892 h 1484603"/>
                  <a:gd name="connsiteX4" fmla="*/ 613317 w 647154"/>
                  <a:gd name="connsiteY4" fmla="*/ 1449659 h 1484603"/>
                  <a:gd name="connsiteX0" fmla="*/ 613317 w 613317"/>
                  <a:gd name="connsiteY0" fmla="*/ 1449659 h 1484603"/>
                  <a:gd name="connsiteX1" fmla="*/ 0 w 613317"/>
                  <a:gd name="connsiteY1" fmla="*/ 1126273 h 1484603"/>
                  <a:gd name="connsiteX2" fmla="*/ 33453 w 613317"/>
                  <a:gd name="connsiteY2" fmla="*/ 0 h 1484603"/>
                  <a:gd name="connsiteX3" fmla="*/ 561278 w 613317"/>
                  <a:gd name="connsiteY3" fmla="*/ 237892 h 1484603"/>
                  <a:gd name="connsiteX4" fmla="*/ 613317 w 613317"/>
                  <a:gd name="connsiteY4" fmla="*/ 1449659 h 1484603"/>
                  <a:gd name="connsiteX0" fmla="*/ 613317 w 659722"/>
                  <a:gd name="connsiteY0" fmla="*/ 1449659 h 1479965"/>
                  <a:gd name="connsiteX1" fmla="*/ 0 w 659722"/>
                  <a:gd name="connsiteY1" fmla="*/ 1126273 h 1479965"/>
                  <a:gd name="connsiteX2" fmla="*/ 33453 w 659722"/>
                  <a:gd name="connsiteY2" fmla="*/ 0 h 1479965"/>
                  <a:gd name="connsiteX3" fmla="*/ 617034 w 659722"/>
                  <a:gd name="connsiteY3" fmla="*/ 319667 h 1479965"/>
                  <a:gd name="connsiteX4" fmla="*/ 613317 w 659722"/>
                  <a:gd name="connsiteY4" fmla="*/ 1449659 h 1479965"/>
                  <a:gd name="connsiteX0" fmla="*/ 613317 w 617034"/>
                  <a:gd name="connsiteY0" fmla="*/ 1449659 h 1479965"/>
                  <a:gd name="connsiteX1" fmla="*/ 0 w 617034"/>
                  <a:gd name="connsiteY1" fmla="*/ 1126273 h 1479965"/>
                  <a:gd name="connsiteX2" fmla="*/ 33453 w 617034"/>
                  <a:gd name="connsiteY2" fmla="*/ 0 h 1479965"/>
                  <a:gd name="connsiteX3" fmla="*/ 617034 w 617034"/>
                  <a:gd name="connsiteY3" fmla="*/ 319667 h 1479965"/>
                  <a:gd name="connsiteX4" fmla="*/ 613317 w 617034"/>
                  <a:gd name="connsiteY4" fmla="*/ 1449659 h 1479965"/>
                  <a:gd name="connsiteX0" fmla="*/ 613317 w 617034"/>
                  <a:gd name="connsiteY0" fmla="*/ 1449659 h 1449659"/>
                  <a:gd name="connsiteX1" fmla="*/ 0 w 617034"/>
                  <a:gd name="connsiteY1" fmla="*/ 1126273 h 1449659"/>
                  <a:gd name="connsiteX2" fmla="*/ 33453 w 617034"/>
                  <a:gd name="connsiteY2" fmla="*/ 0 h 1449659"/>
                  <a:gd name="connsiteX3" fmla="*/ 617034 w 617034"/>
                  <a:gd name="connsiteY3" fmla="*/ 319667 h 1449659"/>
                  <a:gd name="connsiteX4" fmla="*/ 613317 w 617034"/>
                  <a:gd name="connsiteY4" fmla="*/ 1449659 h 1449659"/>
                  <a:gd name="connsiteX0" fmla="*/ 613317 w 669675"/>
                  <a:gd name="connsiteY0" fmla="*/ 1449659 h 1480381"/>
                  <a:gd name="connsiteX1" fmla="*/ 0 w 669675"/>
                  <a:gd name="connsiteY1" fmla="*/ 1126273 h 1480381"/>
                  <a:gd name="connsiteX2" fmla="*/ 33453 w 669675"/>
                  <a:gd name="connsiteY2" fmla="*/ 0 h 1480381"/>
                  <a:gd name="connsiteX3" fmla="*/ 650488 w 669675"/>
                  <a:gd name="connsiteY3" fmla="*/ 312233 h 1480381"/>
                  <a:gd name="connsiteX4" fmla="*/ 613317 w 669675"/>
                  <a:gd name="connsiteY4" fmla="*/ 1449659 h 1480381"/>
                  <a:gd name="connsiteX0" fmla="*/ 613317 w 650488"/>
                  <a:gd name="connsiteY0" fmla="*/ 1449659 h 1480381"/>
                  <a:gd name="connsiteX1" fmla="*/ 0 w 650488"/>
                  <a:gd name="connsiteY1" fmla="*/ 1126273 h 1480381"/>
                  <a:gd name="connsiteX2" fmla="*/ 33453 w 650488"/>
                  <a:gd name="connsiteY2" fmla="*/ 0 h 1480381"/>
                  <a:gd name="connsiteX3" fmla="*/ 650488 w 650488"/>
                  <a:gd name="connsiteY3" fmla="*/ 312233 h 1480381"/>
                  <a:gd name="connsiteX4" fmla="*/ 613317 w 650488"/>
                  <a:gd name="connsiteY4" fmla="*/ 1449659 h 1480381"/>
                  <a:gd name="connsiteX0" fmla="*/ 613317 w 650488"/>
                  <a:gd name="connsiteY0" fmla="*/ 1449659 h 1449659"/>
                  <a:gd name="connsiteX1" fmla="*/ 0 w 650488"/>
                  <a:gd name="connsiteY1" fmla="*/ 1126273 h 1449659"/>
                  <a:gd name="connsiteX2" fmla="*/ 33453 w 650488"/>
                  <a:gd name="connsiteY2" fmla="*/ 0 h 1449659"/>
                  <a:gd name="connsiteX3" fmla="*/ 650488 w 650488"/>
                  <a:gd name="connsiteY3" fmla="*/ 312233 h 1449659"/>
                  <a:gd name="connsiteX4" fmla="*/ 613317 w 650488"/>
                  <a:gd name="connsiteY4" fmla="*/ 1449659 h 1449659"/>
                  <a:gd name="connsiteX0" fmla="*/ 613317 w 650488"/>
                  <a:gd name="connsiteY0" fmla="*/ 1492814 h 1492814"/>
                  <a:gd name="connsiteX1" fmla="*/ 0 w 650488"/>
                  <a:gd name="connsiteY1" fmla="*/ 1169428 h 1492814"/>
                  <a:gd name="connsiteX2" fmla="*/ 33453 w 650488"/>
                  <a:gd name="connsiteY2" fmla="*/ 43155 h 1492814"/>
                  <a:gd name="connsiteX3" fmla="*/ 650488 w 650488"/>
                  <a:gd name="connsiteY3" fmla="*/ 355388 h 1492814"/>
                  <a:gd name="connsiteX4" fmla="*/ 613317 w 650488"/>
                  <a:gd name="connsiteY4" fmla="*/ 1492814 h 1492814"/>
                  <a:gd name="connsiteX0" fmla="*/ 613317 w 650488"/>
                  <a:gd name="connsiteY0" fmla="*/ 1449659 h 1449659"/>
                  <a:gd name="connsiteX1" fmla="*/ 0 w 650488"/>
                  <a:gd name="connsiteY1" fmla="*/ 1126273 h 1449659"/>
                  <a:gd name="connsiteX2" fmla="*/ 33453 w 650488"/>
                  <a:gd name="connsiteY2" fmla="*/ 0 h 1449659"/>
                  <a:gd name="connsiteX3" fmla="*/ 650488 w 650488"/>
                  <a:gd name="connsiteY3" fmla="*/ 312233 h 1449659"/>
                  <a:gd name="connsiteX4" fmla="*/ 613317 w 650488"/>
                  <a:gd name="connsiteY4" fmla="*/ 1449659 h 144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488" h="1449659">
                    <a:moveTo>
                      <a:pt x="613317" y="1449659"/>
                    </a:moveTo>
                    <a:lnTo>
                      <a:pt x="0" y="1126273"/>
                    </a:lnTo>
                    <a:lnTo>
                      <a:pt x="33453" y="0"/>
                    </a:lnTo>
                    <a:lnTo>
                      <a:pt x="650488" y="312233"/>
                    </a:lnTo>
                    <a:lnTo>
                      <a:pt x="613317" y="144965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177800" dist="203200" dir="3120000" algn="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 flipH="1">
                <a:off x="3924300" y="4248150"/>
                <a:ext cx="600075" cy="336550"/>
              </a:xfrm>
              <a:custGeom>
                <a:avLst/>
                <a:gdLst>
                  <a:gd name="T0" fmla="*/ 378 w 378"/>
                  <a:gd name="T1" fmla="*/ 0 h 212"/>
                  <a:gd name="T2" fmla="*/ 355 w 378"/>
                  <a:gd name="T3" fmla="*/ 212 h 212"/>
                  <a:gd name="T4" fmla="*/ 0 w 378"/>
                  <a:gd name="T5" fmla="*/ 17 h 212"/>
                  <a:gd name="T6" fmla="*/ 378 w 378"/>
                  <a:gd name="T7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8" h="212">
                    <a:moveTo>
                      <a:pt x="378" y="0"/>
                    </a:moveTo>
                    <a:lnTo>
                      <a:pt x="355" y="212"/>
                    </a:lnTo>
                    <a:lnTo>
                      <a:pt x="0" y="17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 flipH="1">
                <a:off x="3960812" y="4241800"/>
                <a:ext cx="625475" cy="358775"/>
              </a:xfrm>
              <a:custGeom>
                <a:avLst/>
                <a:gdLst>
                  <a:gd name="T0" fmla="*/ 4 w 394"/>
                  <a:gd name="T1" fmla="*/ 12 h 226"/>
                  <a:gd name="T2" fmla="*/ 14 w 394"/>
                  <a:gd name="T3" fmla="*/ 23 h 226"/>
                  <a:gd name="T4" fmla="*/ 384 w 394"/>
                  <a:gd name="T5" fmla="*/ 225 h 226"/>
                  <a:gd name="T6" fmla="*/ 392 w 394"/>
                  <a:gd name="T7" fmla="*/ 226 h 226"/>
                  <a:gd name="T8" fmla="*/ 394 w 394"/>
                  <a:gd name="T9" fmla="*/ 203 h 226"/>
                  <a:gd name="T10" fmla="*/ 73 w 394"/>
                  <a:gd name="T11" fmla="*/ 35 h 226"/>
                  <a:gd name="T12" fmla="*/ 0 w 394"/>
                  <a:gd name="T13" fmla="*/ 0 h 226"/>
                  <a:gd name="T14" fmla="*/ 4 w 394"/>
                  <a:gd name="T15" fmla="*/ 1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226">
                    <a:moveTo>
                      <a:pt x="4" y="12"/>
                    </a:moveTo>
                    <a:lnTo>
                      <a:pt x="14" y="23"/>
                    </a:lnTo>
                    <a:lnTo>
                      <a:pt x="384" y="225"/>
                    </a:lnTo>
                    <a:lnTo>
                      <a:pt x="392" y="226"/>
                    </a:lnTo>
                    <a:lnTo>
                      <a:pt x="394" y="203"/>
                    </a:lnTo>
                    <a:lnTo>
                      <a:pt x="73" y="35"/>
                    </a:lnTo>
                    <a:lnTo>
                      <a:pt x="0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>
              <a:xfrm flipH="1">
                <a:off x="3873351" y="3431858"/>
                <a:ext cx="663593" cy="808602"/>
              </a:xfrm>
              <a:custGeom>
                <a:avLst/>
                <a:gdLst>
                  <a:gd name="connsiteX0" fmla="*/ 109521 w 856973"/>
                  <a:gd name="connsiteY0" fmla="*/ 923298 h 1014556"/>
                  <a:gd name="connsiteX1" fmla="*/ 671681 w 856973"/>
                  <a:gd name="connsiteY1" fmla="*/ 901951 h 1014556"/>
                  <a:gd name="connsiteX2" fmla="*/ 821116 w 856973"/>
                  <a:gd name="connsiteY2" fmla="*/ 101406 h 1014556"/>
                  <a:gd name="connsiteX3" fmla="*/ 66825 w 856973"/>
                  <a:gd name="connsiteY3" fmla="*/ 101406 h 1014556"/>
                  <a:gd name="connsiteX4" fmla="*/ 109521 w 856973"/>
                  <a:gd name="connsiteY4" fmla="*/ 923298 h 1014556"/>
                  <a:gd name="connsiteX0" fmla="*/ 42696 w 790148"/>
                  <a:gd name="connsiteY0" fmla="*/ 923298 h 1014556"/>
                  <a:gd name="connsiteX1" fmla="*/ 604856 w 790148"/>
                  <a:gd name="connsiteY1" fmla="*/ 901951 h 1014556"/>
                  <a:gd name="connsiteX2" fmla="*/ 754291 w 790148"/>
                  <a:gd name="connsiteY2" fmla="*/ 101406 h 1014556"/>
                  <a:gd name="connsiteX3" fmla="*/ 0 w 790148"/>
                  <a:gd name="connsiteY3" fmla="*/ 101406 h 1014556"/>
                  <a:gd name="connsiteX4" fmla="*/ 42696 w 790148"/>
                  <a:gd name="connsiteY4" fmla="*/ 923298 h 1014556"/>
                  <a:gd name="connsiteX0" fmla="*/ 42696 w 790148"/>
                  <a:gd name="connsiteY0" fmla="*/ 923298 h 923298"/>
                  <a:gd name="connsiteX1" fmla="*/ 604856 w 790148"/>
                  <a:gd name="connsiteY1" fmla="*/ 901951 h 923298"/>
                  <a:gd name="connsiteX2" fmla="*/ 754291 w 790148"/>
                  <a:gd name="connsiteY2" fmla="*/ 101406 h 923298"/>
                  <a:gd name="connsiteX3" fmla="*/ 0 w 790148"/>
                  <a:gd name="connsiteY3" fmla="*/ 101406 h 923298"/>
                  <a:gd name="connsiteX4" fmla="*/ 42696 w 790148"/>
                  <a:gd name="connsiteY4" fmla="*/ 923298 h 923298"/>
                  <a:gd name="connsiteX0" fmla="*/ 42696 w 754291"/>
                  <a:gd name="connsiteY0" fmla="*/ 923298 h 923298"/>
                  <a:gd name="connsiteX1" fmla="*/ 604856 w 754291"/>
                  <a:gd name="connsiteY1" fmla="*/ 901951 h 923298"/>
                  <a:gd name="connsiteX2" fmla="*/ 754291 w 754291"/>
                  <a:gd name="connsiteY2" fmla="*/ 101406 h 923298"/>
                  <a:gd name="connsiteX3" fmla="*/ 0 w 754291"/>
                  <a:gd name="connsiteY3" fmla="*/ 101406 h 923298"/>
                  <a:gd name="connsiteX4" fmla="*/ 42696 w 754291"/>
                  <a:gd name="connsiteY4" fmla="*/ 923298 h 923298"/>
                  <a:gd name="connsiteX0" fmla="*/ 42696 w 754291"/>
                  <a:gd name="connsiteY0" fmla="*/ 821892 h 821892"/>
                  <a:gd name="connsiteX1" fmla="*/ 604856 w 754291"/>
                  <a:gd name="connsiteY1" fmla="*/ 800545 h 821892"/>
                  <a:gd name="connsiteX2" fmla="*/ 754291 w 754291"/>
                  <a:gd name="connsiteY2" fmla="*/ 0 h 821892"/>
                  <a:gd name="connsiteX3" fmla="*/ 0 w 754291"/>
                  <a:gd name="connsiteY3" fmla="*/ 0 h 821892"/>
                  <a:gd name="connsiteX4" fmla="*/ 42696 w 754291"/>
                  <a:gd name="connsiteY4" fmla="*/ 821892 h 821892"/>
                  <a:gd name="connsiteX0" fmla="*/ 32898 w 819211"/>
                  <a:gd name="connsiteY0" fmla="*/ 859843 h 919143"/>
                  <a:gd name="connsiteX1" fmla="*/ 669776 w 819211"/>
                  <a:gd name="connsiteY1" fmla="*/ 859844 h 919143"/>
                  <a:gd name="connsiteX2" fmla="*/ 819211 w 819211"/>
                  <a:gd name="connsiteY2" fmla="*/ 59299 h 919143"/>
                  <a:gd name="connsiteX3" fmla="*/ 64920 w 819211"/>
                  <a:gd name="connsiteY3" fmla="*/ 59299 h 919143"/>
                  <a:gd name="connsiteX4" fmla="*/ 32898 w 819211"/>
                  <a:gd name="connsiteY4" fmla="*/ 859843 h 919143"/>
                  <a:gd name="connsiteX0" fmla="*/ 32898 w 819211"/>
                  <a:gd name="connsiteY0" fmla="*/ 859843 h 919143"/>
                  <a:gd name="connsiteX1" fmla="*/ 669776 w 819211"/>
                  <a:gd name="connsiteY1" fmla="*/ 859844 h 919143"/>
                  <a:gd name="connsiteX2" fmla="*/ 819211 w 819211"/>
                  <a:gd name="connsiteY2" fmla="*/ 59299 h 919143"/>
                  <a:gd name="connsiteX3" fmla="*/ 64920 w 819211"/>
                  <a:gd name="connsiteY3" fmla="*/ 59299 h 919143"/>
                  <a:gd name="connsiteX4" fmla="*/ 32898 w 819211"/>
                  <a:gd name="connsiteY4" fmla="*/ 859843 h 919143"/>
                  <a:gd name="connsiteX0" fmla="*/ 25904 w 726523"/>
                  <a:gd name="connsiteY0" fmla="*/ 867498 h 928379"/>
                  <a:gd name="connsiteX1" fmla="*/ 662782 w 726523"/>
                  <a:gd name="connsiteY1" fmla="*/ 867499 h 928379"/>
                  <a:gd name="connsiteX2" fmla="*/ 716152 w 726523"/>
                  <a:gd name="connsiteY2" fmla="*/ 45606 h 928379"/>
                  <a:gd name="connsiteX3" fmla="*/ 57926 w 726523"/>
                  <a:gd name="connsiteY3" fmla="*/ 66954 h 928379"/>
                  <a:gd name="connsiteX4" fmla="*/ 25904 w 726523"/>
                  <a:gd name="connsiteY4" fmla="*/ 867498 h 928379"/>
                  <a:gd name="connsiteX0" fmla="*/ 25904 w 726523"/>
                  <a:gd name="connsiteY0" fmla="*/ 821892 h 882773"/>
                  <a:gd name="connsiteX1" fmla="*/ 662782 w 726523"/>
                  <a:gd name="connsiteY1" fmla="*/ 821893 h 882773"/>
                  <a:gd name="connsiteX2" fmla="*/ 716152 w 726523"/>
                  <a:gd name="connsiteY2" fmla="*/ 0 h 882773"/>
                  <a:gd name="connsiteX3" fmla="*/ 57926 w 726523"/>
                  <a:gd name="connsiteY3" fmla="*/ 21348 h 882773"/>
                  <a:gd name="connsiteX4" fmla="*/ 25904 w 726523"/>
                  <a:gd name="connsiteY4" fmla="*/ 821892 h 882773"/>
                  <a:gd name="connsiteX0" fmla="*/ 0 w 700619"/>
                  <a:gd name="connsiteY0" fmla="*/ 821892 h 882773"/>
                  <a:gd name="connsiteX1" fmla="*/ 636878 w 700619"/>
                  <a:gd name="connsiteY1" fmla="*/ 821893 h 882773"/>
                  <a:gd name="connsiteX2" fmla="*/ 690248 w 700619"/>
                  <a:gd name="connsiteY2" fmla="*/ 0 h 882773"/>
                  <a:gd name="connsiteX3" fmla="*/ 32022 w 700619"/>
                  <a:gd name="connsiteY3" fmla="*/ 21348 h 882773"/>
                  <a:gd name="connsiteX4" fmla="*/ 0 w 700619"/>
                  <a:gd name="connsiteY4" fmla="*/ 821892 h 882773"/>
                  <a:gd name="connsiteX0" fmla="*/ 0 w 700619"/>
                  <a:gd name="connsiteY0" fmla="*/ 821892 h 821893"/>
                  <a:gd name="connsiteX1" fmla="*/ 636878 w 700619"/>
                  <a:gd name="connsiteY1" fmla="*/ 821893 h 821893"/>
                  <a:gd name="connsiteX2" fmla="*/ 690248 w 700619"/>
                  <a:gd name="connsiteY2" fmla="*/ 0 h 821893"/>
                  <a:gd name="connsiteX3" fmla="*/ 32022 w 700619"/>
                  <a:gd name="connsiteY3" fmla="*/ 21348 h 821893"/>
                  <a:gd name="connsiteX4" fmla="*/ 0 w 700619"/>
                  <a:gd name="connsiteY4" fmla="*/ 821892 h 821893"/>
                  <a:gd name="connsiteX0" fmla="*/ 0 w 690248"/>
                  <a:gd name="connsiteY0" fmla="*/ 821892 h 821893"/>
                  <a:gd name="connsiteX1" fmla="*/ 636878 w 690248"/>
                  <a:gd name="connsiteY1" fmla="*/ 821893 h 821893"/>
                  <a:gd name="connsiteX2" fmla="*/ 690248 w 690248"/>
                  <a:gd name="connsiteY2" fmla="*/ 0 h 821893"/>
                  <a:gd name="connsiteX3" fmla="*/ 32022 w 690248"/>
                  <a:gd name="connsiteY3" fmla="*/ 21348 h 821893"/>
                  <a:gd name="connsiteX4" fmla="*/ 0 w 690248"/>
                  <a:gd name="connsiteY4" fmla="*/ 821892 h 821893"/>
                  <a:gd name="connsiteX0" fmla="*/ 30819 w 723833"/>
                  <a:gd name="connsiteY0" fmla="*/ 892419 h 935254"/>
                  <a:gd name="connsiteX1" fmla="*/ 660581 w 723833"/>
                  <a:gd name="connsiteY1" fmla="*/ 867515 h 935254"/>
                  <a:gd name="connsiteX2" fmla="*/ 713951 w 723833"/>
                  <a:gd name="connsiteY2" fmla="*/ 45622 h 935254"/>
                  <a:gd name="connsiteX3" fmla="*/ 55725 w 723833"/>
                  <a:gd name="connsiteY3" fmla="*/ 66970 h 935254"/>
                  <a:gd name="connsiteX4" fmla="*/ 30819 w 723833"/>
                  <a:gd name="connsiteY4" fmla="*/ 892419 h 935254"/>
                  <a:gd name="connsiteX0" fmla="*/ 30819 w 723833"/>
                  <a:gd name="connsiteY0" fmla="*/ 892419 h 892419"/>
                  <a:gd name="connsiteX1" fmla="*/ 660581 w 723833"/>
                  <a:gd name="connsiteY1" fmla="*/ 867515 h 892419"/>
                  <a:gd name="connsiteX2" fmla="*/ 713951 w 723833"/>
                  <a:gd name="connsiteY2" fmla="*/ 45622 h 892419"/>
                  <a:gd name="connsiteX3" fmla="*/ 55725 w 723833"/>
                  <a:gd name="connsiteY3" fmla="*/ 66970 h 892419"/>
                  <a:gd name="connsiteX4" fmla="*/ 30819 w 723833"/>
                  <a:gd name="connsiteY4" fmla="*/ 892419 h 892419"/>
                  <a:gd name="connsiteX0" fmla="*/ 30819 w 713951"/>
                  <a:gd name="connsiteY0" fmla="*/ 892419 h 892419"/>
                  <a:gd name="connsiteX1" fmla="*/ 660581 w 713951"/>
                  <a:gd name="connsiteY1" fmla="*/ 867515 h 892419"/>
                  <a:gd name="connsiteX2" fmla="*/ 713951 w 713951"/>
                  <a:gd name="connsiteY2" fmla="*/ 45622 h 892419"/>
                  <a:gd name="connsiteX3" fmla="*/ 55725 w 713951"/>
                  <a:gd name="connsiteY3" fmla="*/ 66970 h 892419"/>
                  <a:gd name="connsiteX4" fmla="*/ 30819 w 713951"/>
                  <a:gd name="connsiteY4" fmla="*/ 892419 h 892419"/>
                  <a:gd name="connsiteX0" fmla="*/ 0 w 683132"/>
                  <a:gd name="connsiteY0" fmla="*/ 892419 h 892419"/>
                  <a:gd name="connsiteX1" fmla="*/ 629762 w 683132"/>
                  <a:gd name="connsiteY1" fmla="*/ 867515 h 892419"/>
                  <a:gd name="connsiteX2" fmla="*/ 683132 w 683132"/>
                  <a:gd name="connsiteY2" fmla="*/ 45622 h 892419"/>
                  <a:gd name="connsiteX3" fmla="*/ 24906 w 683132"/>
                  <a:gd name="connsiteY3" fmla="*/ 66970 h 892419"/>
                  <a:gd name="connsiteX4" fmla="*/ 0 w 683132"/>
                  <a:gd name="connsiteY4" fmla="*/ 892419 h 892419"/>
                  <a:gd name="connsiteX0" fmla="*/ 0 w 683132"/>
                  <a:gd name="connsiteY0" fmla="*/ 846797 h 846797"/>
                  <a:gd name="connsiteX1" fmla="*/ 629762 w 683132"/>
                  <a:gd name="connsiteY1" fmla="*/ 821893 h 846797"/>
                  <a:gd name="connsiteX2" fmla="*/ 683132 w 683132"/>
                  <a:gd name="connsiteY2" fmla="*/ 0 h 846797"/>
                  <a:gd name="connsiteX3" fmla="*/ 24906 w 683132"/>
                  <a:gd name="connsiteY3" fmla="*/ 21348 h 846797"/>
                  <a:gd name="connsiteX4" fmla="*/ 0 w 683132"/>
                  <a:gd name="connsiteY4" fmla="*/ 846797 h 846797"/>
                  <a:gd name="connsiteX0" fmla="*/ 40648 w 723780"/>
                  <a:gd name="connsiteY0" fmla="*/ 846797 h 898849"/>
                  <a:gd name="connsiteX1" fmla="*/ 670410 w 723780"/>
                  <a:gd name="connsiteY1" fmla="*/ 808602 h 898849"/>
                  <a:gd name="connsiteX2" fmla="*/ 723780 w 723780"/>
                  <a:gd name="connsiteY2" fmla="*/ 0 h 898849"/>
                  <a:gd name="connsiteX3" fmla="*/ 65554 w 723780"/>
                  <a:gd name="connsiteY3" fmla="*/ 21348 h 898849"/>
                  <a:gd name="connsiteX4" fmla="*/ 40648 w 723780"/>
                  <a:gd name="connsiteY4" fmla="*/ 846797 h 898849"/>
                  <a:gd name="connsiteX0" fmla="*/ 40648 w 723780"/>
                  <a:gd name="connsiteY0" fmla="*/ 846797 h 846797"/>
                  <a:gd name="connsiteX1" fmla="*/ 670410 w 723780"/>
                  <a:gd name="connsiteY1" fmla="*/ 808602 h 846797"/>
                  <a:gd name="connsiteX2" fmla="*/ 723780 w 723780"/>
                  <a:gd name="connsiteY2" fmla="*/ 0 h 846797"/>
                  <a:gd name="connsiteX3" fmla="*/ 65554 w 723780"/>
                  <a:gd name="connsiteY3" fmla="*/ 21348 h 846797"/>
                  <a:gd name="connsiteX4" fmla="*/ 40648 w 723780"/>
                  <a:gd name="connsiteY4" fmla="*/ 846797 h 846797"/>
                  <a:gd name="connsiteX0" fmla="*/ 0 w 683132"/>
                  <a:gd name="connsiteY0" fmla="*/ 846797 h 846797"/>
                  <a:gd name="connsiteX1" fmla="*/ 629762 w 683132"/>
                  <a:gd name="connsiteY1" fmla="*/ 808602 h 846797"/>
                  <a:gd name="connsiteX2" fmla="*/ 683132 w 683132"/>
                  <a:gd name="connsiteY2" fmla="*/ 0 h 846797"/>
                  <a:gd name="connsiteX3" fmla="*/ 24906 w 683132"/>
                  <a:gd name="connsiteY3" fmla="*/ 21348 h 846797"/>
                  <a:gd name="connsiteX4" fmla="*/ 0 w 683132"/>
                  <a:gd name="connsiteY4" fmla="*/ 846797 h 846797"/>
                  <a:gd name="connsiteX0" fmla="*/ 44804 w 716944"/>
                  <a:gd name="connsiteY0" fmla="*/ 766556 h 888251"/>
                  <a:gd name="connsiteX1" fmla="*/ 655027 w 716944"/>
                  <a:gd name="connsiteY1" fmla="*/ 845591 h 888251"/>
                  <a:gd name="connsiteX2" fmla="*/ 708397 w 716944"/>
                  <a:gd name="connsiteY2" fmla="*/ 36989 h 888251"/>
                  <a:gd name="connsiteX3" fmla="*/ 50171 w 716944"/>
                  <a:gd name="connsiteY3" fmla="*/ 58337 h 888251"/>
                  <a:gd name="connsiteX4" fmla="*/ 44804 w 716944"/>
                  <a:gd name="connsiteY4" fmla="*/ 766556 h 888251"/>
                  <a:gd name="connsiteX0" fmla="*/ 44804 w 716944"/>
                  <a:gd name="connsiteY0" fmla="*/ 766556 h 845591"/>
                  <a:gd name="connsiteX1" fmla="*/ 655027 w 716944"/>
                  <a:gd name="connsiteY1" fmla="*/ 845591 h 845591"/>
                  <a:gd name="connsiteX2" fmla="*/ 708397 w 716944"/>
                  <a:gd name="connsiteY2" fmla="*/ 36989 h 845591"/>
                  <a:gd name="connsiteX3" fmla="*/ 50171 w 716944"/>
                  <a:gd name="connsiteY3" fmla="*/ 58337 h 845591"/>
                  <a:gd name="connsiteX4" fmla="*/ 44804 w 716944"/>
                  <a:gd name="connsiteY4" fmla="*/ 766556 h 845591"/>
                  <a:gd name="connsiteX0" fmla="*/ 0 w 672140"/>
                  <a:gd name="connsiteY0" fmla="*/ 766556 h 845591"/>
                  <a:gd name="connsiteX1" fmla="*/ 610223 w 672140"/>
                  <a:gd name="connsiteY1" fmla="*/ 845591 h 845591"/>
                  <a:gd name="connsiteX2" fmla="*/ 663593 w 672140"/>
                  <a:gd name="connsiteY2" fmla="*/ 36989 h 845591"/>
                  <a:gd name="connsiteX3" fmla="*/ 5367 w 672140"/>
                  <a:gd name="connsiteY3" fmla="*/ 58337 h 845591"/>
                  <a:gd name="connsiteX4" fmla="*/ 0 w 672140"/>
                  <a:gd name="connsiteY4" fmla="*/ 766556 h 845591"/>
                  <a:gd name="connsiteX0" fmla="*/ 0 w 672140"/>
                  <a:gd name="connsiteY0" fmla="*/ 729567 h 808602"/>
                  <a:gd name="connsiteX1" fmla="*/ 610223 w 672140"/>
                  <a:gd name="connsiteY1" fmla="*/ 808602 h 808602"/>
                  <a:gd name="connsiteX2" fmla="*/ 663593 w 672140"/>
                  <a:gd name="connsiteY2" fmla="*/ 0 h 808602"/>
                  <a:gd name="connsiteX3" fmla="*/ 5367 w 672140"/>
                  <a:gd name="connsiteY3" fmla="*/ 21348 h 808602"/>
                  <a:gd name="connsiteX4" fmla="*/ 0 w 672140"/>
                  <a:gd name="connsiteY4" fmla="*/ 729567 h 808602"/>
                  <a:gd name="connsiteX0" fmla="*/ 0 w 663593"/>
                  <a:gd name="connsiteY0" fmla="*/ 729567 h 808602"/>
                  <a:gd name="connsiteX1" fmla="*/ 610223 w 663593"/>
                  <a:gd name="connsiteY1" fmla="*/ 808602 h 808602"/>
                  <a:gd name="connsiteX2" fmla="*/ 663593 w 663593"/>
                  <a:gd name="connsiteY2" fmla="*/ 0 h 808602"/>
                  <a:gd name="connsiteX3" fmla="*/ 5367 w 663593"/>
                  <a:gd name="connsiteY3" fmla="*/ 21348 h 808602"/>
                  <a:gd name="connsiteX4" fmla="*/ 0 w 663593"/>
                  <a:gd name="connsiteY4" fmla="*/ 729567 h 80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3593" h="808602">
                    <a:moveTo>
                      <a:pt x="0" y="729567"/>
                    </a:moveTo>
                    <a:lnTo>
                      <a:pt x="610223" y="808602"/>
                    </a:lnTo>
                    <a:lnTo>
                      <a:pt x="663593" y="0"/>
                    </a:lnTo>
                    <a:lnTo>
                      <a:pt x="5367" y="21348"/>
                    </a:lnTo>
                    <a:lnTo>
                      <a:pt x="0" y="72956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215900" dist="152400" dir="846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 flipH="1">
                <a:off x="3046412" y="3141663"/>
                <a:ext cx="1544638" cy="1152525"/>
              </a:xfrm>
              <a:custGeom>
                <a:avLst/>
                <a:gdLst>
                  <a:gd name="T0" fmla="*/ 0 w 741"/>
                  <a:gd name="T1" fmla="*/ 515 h 551"/>
                  <a:gd name="T2" fmla="*/ 13 w 741"/>
                  <a:gd name="T3" fmla="*/ 543 h 551"/>
                  <a:gd name="T4" fmla="*/ 47 w 741"/>
                  <a:gd name="T5" fmla="*/ 551 h 551"/>
                  <a:gd name="T6" fmla="*/ 688 w 741"/>
                  <a:gd name="T7" fmla="*/ 511 h 551"/>
                  <a:gd name="T8" fmla="*/ 741 w 741"/>
                  <a:gd name="T9" fmla="*/ 462 h 551"/>
                  <a:gd name="T10" fmla="*/ 735 w 741"/>
                  <a:gd name="T11" fmla="*/ 62 h 551"/>
                  <a:gd name="T12" fmla="*/ 679 w 741"/>
                  <a:gd name="T13" fmla="*/ 4 h 551"/>
                  <a:gd name="T14" fmla="*/ 55 w 741"/>
                  <a:gd name="T15" fmla="*/ 0 h 551"/>
                  <a:gd name="T16" fmla="*/ 7 w 741"/>
                  <a:gd name="T17" fmla="*/ 46 h 551"/>
                  <a:gd name="T18" fmla="*/ 0 w 741"/>
                  <a:gd name="T19" fmla="*/ 515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1" h="551">
                    <a:moveTo>
                      <a:pt x="0" y="515"/>
                    </a:moveTo>
                    <a:cubicBezTo>
                      <a:pt x="0" y="526"/>
                      <a:pt x="5" y="538"/>
                      <a:pt x="13" y="543"/>
                    </a:cubicBezTo>
                    <a:cubicBezTo>
                      <a:pt x="23" y="550"/>
                      <a:pt x="38" y="551"/>
                      <a:pt x="47" y="551"/>
                    </a:cubicBezTo>
                    <a:cubicBezTo>
                      <a:pt x="688" y="511"/>
                      <a:pt x="688" y="511"/>
                      <a:pt x="688" y="511"/>
                    </a:cubicBezTo>
                    <a:cubicBezTo>
                      <a:pt x="731" y="509"/>
                      <a:pt x="741" y="505"/>
                      <a:pt x="741" y="462"/>
                    </a:cubicBezTo>
                    <a:cubicBezTo>
                      <a:pt x="735" y="62"/>
                      <a:pt x="735" y="62"/>
                      <a:pt x="735" y="62"/>
                    </a:cubicBezTo>
                    <a:cubicBezTo>
                      <a:pt x="735" y="21"/>
                      <a:pt x="722" y="4"/>
                      <a:pt x="679" y="4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26" y="0"/>
                      <a:pt x="7" y="16"/>
                      <a:pt x="7" y="46"/>
                    </a:cubicBezTo>
                    <a:lnTo>
                      <a:pt x="0" y="51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 flipH="1">
                <a:off x="3068637" y="3124200"/>
                <a:ext cx="1530350" cy="1154113"/>
              </a:xfrm>
              <a:custGeom>
                <a:avLst/>
                <a:gdLst>
                  <a:gd name="T0" fmla="*/ 2 w 734"/>
                  <a:gd name="T1" fmla="*/ 523 h 552"/>
                  <a:gd name="T2" fmla="*/ 39 w 734"/>
                  <a:gd name="T3" fmla="*/ 551 h 552"/>
                  <a:gd name="T4" fmla="*/ 681 w 734"/>
                  <a:gd name="T5" fmla="*/ 512 h 552"/>
                  <a:gd name="T6" fmla="*/ 734 w 734"/>
                  <a:gd name="T7" fmla="*/ 463 h 552"/>
                  <a:gd name="T8" fmla="*/ 733 w 734"/>
                  <a:gd name="T9" fmla="*/ 61 h 552"/>
                  <a:gd name="T10" fmla="*/ 678 w 734"/>
                  <a:gd name="T11" fmla="*/ 2 h 552"/>
                  <a:gd name="T12" fmla="*/ 48 w 734"/>
                  <a:gd name="T13" fmla="*/ 0 h 552"/>
                  <a:gd name="T14" fmla="*/ 0 w 734"/>
                  <a:gd name="T15" fmla="*/ 47 h 552"/>
                  <a:gd name="T16" fmla="*/ 2 w 734"/>
                  <a:gd name="T17" fmla="*/ 523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4" h="552">
                    <a:moveTo>
                      <a:pt x="2" y="523"/>
                    </a:moveTo>
                    <a:cubicBezTo>
                      <a:pt x="2" y="550"/>
                      <a:pt x="26" y="552"/>
                      <a:pt x="39" y="551"/>
                    </a:cubicBezTo>
                    <a:cubicBezTo>
                      <a:pt x="681" y="512"/>
                      <a:pt x="681" y="512"/>
                      <a:pt x="681" y="512"/>
                    </a:cubicBezTo>
                    <a:cubicBezTo>
                      <a:pt x="724" y="509"/>
                      <a:pt x="734" y="505"/>
                      <a:pt x="734" y="463"/>
                    </a:cubicBezTo>
                    <a:cubicBezTo>
                      <a:pt x="733" y="61"/>
                      <a:pt x="733" y="61"/>
                      <a:pt x="733" y="61"/>
                    </a:cubicBezTo>
                    <a:cubicBezTo>
                      <a:pt x="733" y="20"/>
                      <a:pt x="720" y="2"/>
                      <a:pt x="678" y="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19" y="0"/>
                      <a:pt x="0" y="16"/>
                      <a:pt x="0" y="47"/>
                    </a:cubicBezTo>
                    <a:lnTo>
                      <a:pt x="2" y="523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3952930" y="4829503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090672" y="5076499"/>
              <a:ext cx="2209800" cy="599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Oportunas</a:t>
              </a:r>
              <a:endParaRPr lang="en-US" sz="28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526461" y="4783238"/>
            <a:ext cx="4464495" cy="1005561"/>
            <a:chOff x="6738105" y="5018454"/>
            <a:chExt cx="4005001" cy="1005561"/>
          </a:xfrm>
        </p:grpSpPr>
        <p:grpSp>
          <p:nvGrpSpPr>
            <p:cNvPr id="123" name="Group 122"/>
            <p:cNvGrpSpPr/>
            <p:nvPr/>
          </p:nvGrpSpPr>
          <p:grpSpPr>
            <a:xfrm>
              <a:off x="6738105" y="5018454"/>
              <a:ext cx="4005001" cy="1005561"/>
              <a:chOff x="3028951" y="1524000"/>
              <a:chExt cx="5899150" cy="1481138"/>
            </a:xfrm>
            <a:effectLst>
              <a:outerShdw blurRad="215900" dist="190500" dir="5220000" sx="90000" sy="90000" algn="t" rotWithShape="0">
                <a:prstClr val="black">
                  <a:alpha val="33000"/>
                </a:prstClr>
              </a:outerShdw>
            </a:effectLst>
          </p:grpSpPr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3051176" y="1697038"/>
                <a:ext cx="5741988" cy="1308100"/>
              </a:xfrm>
              <a:custGeom>
                <a:avLst/>
                <a:gdLst>
                  <a:gd name="T0" fmla="*/ 2747 w 2754"/>
                  <a:gd name="T1" fmla="*/ 295 h 625"/>
                  <a:gd name="T2" fmla="*/ 2646 w 2754"/>
                  <a:gd name="T3" fmla="*/ 412 h 625"/>
                  <a:gd name="T4" fmla="*/ 2395 w 2754"/>
                  <a:gd name="T5" fmla="*/ 425 h 625"/>
                  <a:gd name="T6" fmla="*/ 2379 w 2754"/>
                  <a:gd name="T7" fmla="*/ 624 h 625"/>
                  <a:gd name="T8" fmla="*/ 86 w 2754"/>
                  <a:gd name="T9" fmla="*/ 625 h 625"/>
                  <a:gd name="T10" fmla="*/ 0 w 2754"/>
                  <a:gd name="T11" fmla="*/ 548 h 625"/>
                  <a:gd name="T12" fmla="*/ 42 w 2754"/>
                  <a:gd name="T13" fmla="*/ 154 h 625"/>
                  <a:gd name="T14" fmla="*/ 125 w 2754"/>
                  <a:gd name="T15" fmla="*/ 40 h 625"/>
                  <a:gd name="T16" fmla="*/ 2613 w 2754"/>
                  <a:gd name="T17" fmla="*/ 1 h 625"/>
                  <a:gd name="T18" fmla="*/ 2733 w 2754"/>
                  <a:gd name="T19" fmla="*/ 106 h 625"/>
                  <a:gd name="T20" fmla="*/ 2747 w 2754"/>
                  <a:gd name="T21" fmla="*/ 29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4" h="625">
                    <a:moveTo>
                      <a:pt x="2747" y="295"/>
                    </a:moveTo>
                    <a:cubicBezTo>
                      <a:pt x="2754" y="359"/>
                      <a:pt x="2709" y="412"/>
                      <a:pt x="2646" y="412"/>
                    </a:cubicBezTo>
                    <a:cubicBezTo>
                      <a:pt x="2395" y="425"/>
                      <a:pt x="2395" y="425"/>
                      <a:pt x="2395" y="425"/>
                    </a:cubicBezTo>
                    <a:cubicBezTo>
                      <a:pt x="2379" y="624"/>
                      <a:pt x="2379" y="624"/>
                      <a:pt x="2379" y="624"/>
                    </a:cubicBezTo>
                    <a:cubicBezTo>
                      <a:pt x="86" y="625"/>
                      <a:pt x="86" y="625"/>
                      <a:pt x="86" y="625"/>
                    </a:cubicBezTo>
                    <a:cubicBezTo>
                      <a:pt x="26" y="625"/>
                      <a:pt x="1" y="579"/>
                      <a:pt x="0" y="548"/>
                    </a:cubicBezTo>
                    <a:cubicBezTo>
                      <a:pt x="42" y="154"/>
                      <a:pt x="42" y="154"/>
                      <a:pt x="42" y="154"/>
                    </a:cubicBezTo>
                    <a:cubicBezTo>
                      <a:pt x="48" y="99"/>
                      <a:pt x="74" y="41"/>
                      <a:pt x="125" y="40"/>
                    </a:cubicBezTo>
                    <a:cubicBezTo>
                      <a:pt x="2613" y="1"/>
                      <a:pt x="2613" y="1"/>
                      <a:pt x="2613" y="1"/>
                    </a:cubicBezTo>
                    <a:cubicBezTo>
                      <a:pt x="2672" y="0"/>
                      <a:pt x="2726" y="47"/>
                      <a:pt x="2733" y="106"/>
                    </a:cubicBezTo>
                    <a:lnTo>
                      <a:pt x="2747" y="295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3028951" y="1657350"/>
                <a:ext cx="5751513" cy="1325563"/>
              </a:xfrm>
              <a:custGeom>
                <a:avLst/>
                <a:gdLst>
                  <a:gd name="T0" fmla="*/ 2751 w 2758"/>
                  <a:gd name="T1" fmla="*/ 295 h 633"/>
                  <a:gd name="T2" fmla="*/ 2651 w 2758"/>
                  <a:gd name="T3" fmla="*/ 412 h 633"/>
                  <a:gd name="T4" fmla="*/ 2413 w 2758"/>
                  <a:gd name="T5" fmla="*/ 429 h 633"/>
                  <a:gd name="T6" fmla="*/ 2389 w 2758"/>
                  <a:gd name="T7" fmla="*/ 627 h 633"/>
                  <a:gd name="T8" fmla="*/ 90 w 2758"/>
                  <a:gd name="T9" fmla="*/ 633 h 633"/>
                  <a:gd name="T10" fmla="*/ 7 w 2758"/>
                  <a:gd name="T11" fmla="*/ 526 h 633"/>
                  <a:gd name="T12" fmla="*/ 51 w 2758"/>
                  <a:gd name="T13" fmla="*/ 153 h 633"/>
                  <a:gd name="T14" fmla="*/ 153 w 2758"/>
                  <a:gd name="T15" fmla="*/ 53 h 633"/>
                  <a:gd name="T16" fmla="*/ 2618 w 2758"/>
                  <a:gd name="T17" fmla="*/ 1 h 633"/>
                  <a:gd name="T18" fmla="*/ 2737 w 2758"/>
                  <a:gd name="T19" fmla="*/ 106 h 633"/>
                  <a:gd name="T20" fmla="*/ 2751 w 2758"/>
                  <a:gd name="T21" fmla="*/ 295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8" h="633">
                    <a:moveTo>
                      <a:pt x="2751" y="295"/>
                    </a:moveTo>
                    <a:cubicBezTo>
                      <a:pt x="2758" y="359"/>
                      <a:pt x="2713" y="412"/>
                      <a:pt x="2651" y="412"/>
                    </a:cubicBezTo>
                    <a:cubicBezTo>
                      <a:pt x="2413" y="429"/>
                      <a:pt x="2413" y="429"/>
                      <a:pt x="2413" y="429"/>
                    </a:cubicBezTo>
                    <a:cubicBezTo>
                      <a:pt x="2389" y="627"/>
                      <a:pt x="2389" y="627"/>
                      <a:pt x="2389" y="627"/>
                    </a:cubicBezTo>
                    <a:cubicBezTo>
                      <a:pt x="90" y="633"/>
                      <a:pt x="90" y="633"/>
                      <a:pt x="90" y="633"/>
                    </a:cubicBezTo>
                    <a:cubicBezTo>
                      <a:pt x="37" y="633"/>
                      <a:pt x="0" y="585"/>
                      <a:pt x="7" y="526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7" y="99"/>
                      <a:pt x="103" y="54"/>
                      <a:pt x="153" y="53"/>
                    </a:cubicBezTo>
                    <a:cubicBezTo>
                      <a:pt x="2618" y="1"/>
                      <a:pt x="2618" y="1"/>
                      <a:pt x="2618" y="1"/>
                    </a:cubicBezTo>
                    <a:cubicBezTo>
                      <a:pt x="2677" y="0"/>
                      <a:pt x="2730" y="47"/>
                      <a:pt x="2737" y="106"/>
                    </a:cubicBezTo>
                    <a:lnTo>
                      <a:pt x="2751" y="29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Oval 138"/>
              <p:cNvSpPr>
                <a:spLocks noChangeArrowheads="1"/>
              </p:cNvSpPr>
              <p:nvPr/>
            </p:nvSpPr>
            <p:spPr bwMode="auto">
              <a:xfrm>
                <a:off x="3090972" y="1949450"/>
                <a:ext cx="828675" cy="83026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innerShdw blurRad="25400" dist="38100" dir="16200000">
                  <a:prstClr val="black">
                    <a:alpha val="16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7400693" y="1527717"/>
                <a:ext cx="650488" cy="1449659"/>
              </a:xfrm>
              <a:custGeom>
                <a:avLst/>
                <a:gdLst>
                  <a:gd name="connsiteX0" fmla="*/ 656414 w 764512"/>
                  <a:gd name="connsiteY0" fmla="*/ 1512126 h 1557099"/>
                  <a:gd name="connsiteX1" fmla="*/ 43097 w 764512"/>
                  <a:gd name="connsiteY1" fmla="*/ 1188740 h 1557099"/>
                  <a:gd name="connsiteX2" fmla="*/ 124872 w 764512"/>
                  <a:gd name="connsiteY2" fmla="*/ 51316 h 1557099"/>
                  <a:gd name="connsiteX3" fmla="*/ 715887 w 764512"/>
                  <a:gd name="connsiteY3" fmla="*/ 330096 h 1557099"/>
                  <a:gd name="connsiteX4" fmla="*/ 656414 w 764512"/>
                  <a:gd name="connsiteY4" fmla="*/ 1512126 h 1557099"/>
                  <a:gd name="connsiteX0" fmla="*/ 656414 w 764512"/>
                  <a:gd name="connsiteY0" fmla="*/ 1460810 h 1505783"/>
                  <a:gd name="connsiteX1" fmla="*/ 43097 w 764512"/>
                  <a:gd name="connsiteY1" fmla="*/ 1137424 h 1505783"/>
                  <a:gd name="connsiteX2" fmla="*/ 124872 w 764512"/>
                  <a:gd name="connsiteY2" fmla="*/ 0 h 1505783"/>
                  <a:gd name="connsiteX3" fmla="*/ 715887 w 764512"/>
                  <a:gd name="connsiteY3" fmla="*/ 278780 h 1505783"/>
                  <a:gd name="connsiteX4" fmla="*/ 656414 w 764512"/>
                  <a:gd name="connsiteY4" fmla="*/ 1460810 h 1505783"/>
                  <a:gd name="connsiteX0" fmla="*/ 656414 w 715887"/>
                  <a:gd name="connsiteY0" fmla="*/ 1460810 h 1505783"/>
                  <a:gd name="connsiteX1" fmla="*/ 43097 w 715887"/>
                  <a:gd name="connsiteY1" fmla="*/ 1137424 h 1505783"/>
                  <a:gd name="connsiteX2" fmla="*/ 124872 w 715887"/>
                  <a:gd name="connsiteY2" fmla="*/ 0 h 1505783"/>
                  <a:gd name="connsiteX3" fmla="*/ 715887 w 715887"/>
                  <a:gd name="connsiteY3" fmla="*/ 278780 h 1505783"/>
                  <a:gd name="connsiteX4" fmla="*/ 656414 w 715887"/>
                  <a:gd name="connsiteY4" fmla="*/ 1460810 h 1505783"/>
                  <a:gd name="connsiteX0" fmla="*/ 613317 w 672790"/>
                  <a:gd name="connsiteY0" fmla="*/ 1460810 h 1505783"/>
                  <a:gd name="connsiteX1" fmla="*/ 0 w 672790"/>
                  <a:gd name="connsiteY1" fmla="*/ 1137424 h 1505783"/>
                  <a:gd name="connsiteX2" fmla="*/ 81775 w 672790"/>
                  <a:gd name="connsiteY2" fmla="*/ 0 h 1505783"/>
                  <a:gd name="connsiteX3" fmla="*/ 672790 w 672790"/>
                  <a:gd name="connsiteY3" fmla="*/ 278780 h 1505783"/>
                  <a:gd name="connsiteX4" fmla="*/ 613317 w 672790"/>
                  <a:gd name="connsiteY4" fmla="*/ 1460810 h 1505783"/>
                  <a:gd name="connsiteX0" fmla="*/ 613317 w 672790"/>
                  <a:gd name="connsiteY0" fmla="*/ 1460810 h 1460810"/>
                  <a:gd name="connsiteX1" fmla="*/ 0 w 672790"/>
                  <a:gd name="connsiteY1" fmla="*/ 1137424 h 1460810"/>
                  <a:gd name="connsiteX2" fmla="*/ 81775 w 672790"/>
                  <a:gd name="connsiteY2" fmla="*/ 0 h 1460810"/>
                  <a:gd name="connsiteX3" fmla="*/ 672790 w 672790"/>
                  <a:gd name="connsiteY3" fmla="*/ 278780 h 1460810"/>
                  <a:gd name="connsiteX4" fmla="*/ 613317 w 672790"/>
                  <a:gd name="connsiteY4" fmla="*/ 1460810 h 1460810"/>
                  <a:gd name="connsiteX0" fmla="*/ 650899 w 744659"/>
                  <a:gd name="connsiteY0" fmla="*/ 1449659 h 1449659"/>
                  <a:gd name="connsiteX1" fmla="*/ 37582 w 744659"/>
                  <a:gd name="connsiteY1" fmla="*/ 1126273 h 1449659"/>
                  <a:gd name="connsiteX2" fmla="*/ 71035 w 744659"/>
                  <a:gd name="connsiteY2" fmla="*/ 0 h 1449659"/>
                  <a:gd name="connsiteX3" fmla="*/ 710372 w 744659"/>
                  <a:gd name="connsiteY3" fmla="*/ 267629 h 1449659"/>
                  <a:gd name="connsiteX4" fmla="*/ 650899 w 744659"/>
                  <a:gd name="connsiteY4" fmla="*/ 1449659 h 1449659"/>
                  <a:gd name="connsiteX0" fmla="*/ 650899 w 744659"/>
                  <a:gd name="connsiteY0" fmla="*/ 1449659 h 1449659"/>
                  <a:gd name="connsiteX1" fmla="*/ 37582 w 744659"/>
                  <a:gd name="connsiteY1" fmla="*/ 1126273 h 1449659"/>
                  <a:gd name="connsiteX2" fmla="*/ 71035 w 744659"/>
                  <a:gd name="connsiteY2" fmla="*/ 0 h 1449659"/>
                  <a:gd name="connsiteX3" fmla="*/ 710372 w 744659"/>
                  <a:gd name="connsiteY3" fmla="*/ 267629 h 1449659"/>
                  <a:gd name="connsiteX4" fmla="*/ 650899 w 744659"/>
                  <a:gd name="connsiteY4" fmla="*/ 1449659 h 1449659"/>
                  <a:gd name="connsiteX0" fmla="*/ 650899 w 710372"/>
                  <a:gd name="connsiteY0" fmla="*/ 1449659 h 1449659"/>
                  <a:gd name="connsiteX1" fmla="*/ 37582 w 710372"/>
                  <a:gd name="connsiteY1" fmla="*/ 1126273 h 1449659"/>
                  <a:gd name="connsiteX2" fmla="*/ 71035 w 710372"/>
                  <a:gd name="connsiteY2" fmla="*/ 0 h 1449659"/>
                  <a:gd name="connsiteX3" fmla="*/ 710372 w 710372"/>
                  <a:gd name="connsiteY3" fmla="*/ 267629 h 1449659"/>
                  <a:gd name="connsiteX4" fmla="*/ 650899 w 710372"/>
                  <a:gd name="connsiteY4" fmla="*/ 1449659 h 1449659"/>
                  <a:gd name="connsiteX0" fmla="*/ 650899 w 710372"/>
                  <a:gd name="connsiteY0" fmla="*/ 1449659 h 1449659"/>
                  <a:gd name="connsiteX1" fmla="*/ 37582 w 710372"/>
                  <a:gd name="connsiteY1" fmla="*/ 1126273 h 1449659"/>
                  <a:gd name="connsiteX2" fmla="*/ 71035 w 710372"/>
                  <a:gd name="connsiteY2" fmla="*/ 0 h 1449659"/>
                  <a:gd name="connsiteX3" fmla="*/ 710372 w 710372"/>
                  <a:gd name="connsiteY3" fmla="*/ 267629 h 1449659"/>
                  <a:gd name="connsiteX4" fmla="*/ 650899 w 710372"/>
                  <a:gd name="connsiteY4" fmla="*/ 1449659 h 1449659"/>
                  <a:gd name="connsiteX0" fmla="*/ 613317 w 672790"/>
                  <a:gd name="connsiteY0" fmla="*/ 1449659 h 1449659"/>
                  <a:gd name="connsiteX1" fmla="*/ 0 w 672790"/>
                  <a:gd name="connsiteY1" fmla="*/ 1126273 h 1449659"/>
                  <a:gd name="connsiteX2" fmla="*/ 33453 w 672790"/>
                  <a:gd name="connsiteY2" fmla="*/ 0 h 1449659"/>
                  <a:gd name="connsiteX3" fmla="*/ 672790 w 672790"/>
                  <a:gd name="connsiteY3" fmla="*/ 267629 h 1449659"/>
                  <a:gd name="connsiteX4" fmla="*/ 613317 w 672790"/>
                  <a:gd name="connsiteY4" fmla="*/ 1449659 h 1449659"/>
                  <a:gd name="connsiteX0" fmla="*/ 613317 w 647154"/>
                  <a:gd name="connsiteY0" fmla="*/ 1449659 h 1484603"/>
                  <a:gd name="connsiteX1" fmla="*/ 0 w 647154"/>
                  <a:gd name="connsiteY1" fmla="*/ 1126273 h 1484603"/>
                  <a:gd name="connsiteX2" fmla="*/ 33453 w 647154"/>
                  <a:gd name="connsiteY2" fmla="*/ 0 h 1484603"/>
                  <a:gd name="connsiteX3" fmla="*/ 561278 w 647154"/>
                  <a:gd name="connsiteY3" fmla="*/ 237892 h 1484603"/>
                  <a:gd name="connsiteX4" fmla="*/ 613317 w 647154"/>
                  <a:gd name="connsiteY4" fmla="*/ 1449659 h 1484603"/>
                  <a:gd name="connsiteX0" fmla="*/ 613317 w 613317"/>
                  <a:gd name="connsiteY0" fmla="*/ 1449659 h 1484603"/>
                  <a:gd name="connsiteX1" fmla="*/ 0 w 613317"/>
                  <a:gd name="connsiteY1" fmla="*/ 1126273 h 1484603"/>
                  <a:gd name="connsiteX2" fmla="*/ 33453 w 613317"/>
                  <a:gd name="connsiteY2" fmla="*/ 0 h 1484603"/>
                  <a:gd name="connsiteX3" fmla="*/ 561278 w 613317"/>
                  <a:gd name="connsiteY3" fmla="*/ 237892 h 1484603"/>
                  <a:gd name="connsiteX4" fmla="*/ 613317 w 613317"/>
                  <a:gd name="connsiteY4" fmla="*/ 1449659 h 1484603"/>
                  <a:gd name="connsiteX0" fmla="*/ 613317 w 659722"/>
                  <a:gd name="connsiteY0" fmla="*/ 1449659 h 1479965"/>
                  <a:gd name="connsiteX1" fmla="*/ 0 w 659722"/>
                  <a:gd name="connsiteY1" fmla="*/ 1126273 h 1479965"/>
                  <a:gd name="connsiteX2" fmla="*/ 33453 w 659722"/>
                  <a:gd name="connsiteY2" fmla="*/ 0 h 1479965"/>
                  <a:gd name="connsiteX3" fmla="*/ 617034 w 659722"/>
                  <a:gd name="connsiteY3" fmla="*/ 319667 h 1479965"/>
                  <a:gd name="connsiteX4" fmla="*/ 613317 w 659722"/>
                  <a:gd name="connsiteY4" fmla="*/ 1449659 h 1479965"/>
                  <a:gd name="connsiteX0" fmla="*/ 613317 w 617034"/>
                  <a:gd name="connsiteY0" fmla="*/ 1449659 h 1479965"/>
                  <a:gd name="connsiteX1" fmla="*/ 0 w 617034"/>
                  <a:gd name="connsiteY1" fmla="*/ 1126273 h 1479965"/>
                  <a:gd name="connsiteX2" fmla="*/ 33453 w 617034"/>
                  <a:gd name="connsiteY2" fmla="*/ 0 h 1479965"/>
                  <a:gd name="connsiteX3" fmla="*/ 617034 w 617034"/>
                  <a:gd name="connsiteY3" fmla="*/ 319667 h 1479965"/>
                  <a:gd name="connsiteX4" fmla="*/ 613317 w 617034"/>
                  <a:gd name="connsiteY4" fmla="*/ 1449659 h 1479965"/>
                  <a:gd name="connsiteX0" fmla="*/ 613317 w 617034"/>
                  <a:gd name="connsiteY0" fmla="*/ 1449659 h 1449659"/>
                  <a:gd name="connsiteX1" fmla="*/ 0 w 617034"/>
                  <a:gd name="connsiteY1" fmla="*/ 1126273 h 1449659"/>
                  <a:gd name="connsiteX2" fmla="*/ 33453 w 617034"/>
                  <a:gd name="connsiteY2" fmla="*/ 0 h 1449659"/>
                  <a:gd name="connsiteX3" fmla="*/ 617034 w 617034"/>
                  <a:gd name="connsiteY3" fmla="*/ 319667 h 1449659"/>
                  <a:gd name="connsiteX4" fmla="*/ 613317 w 617034"/>
                  <a:gd name="connsiteY4" fmla="*/ 1449659 h 1449659"/>
                  <a:gd name="connsiteX0" fmla="*/ 613317 w 669675"/>
                  <a:gd name="connsiteY0" fmla="*/ 1449659 h 1480381"/>
                  <a:gd name="connsiteX1" fmla="*/ 0 w 669675"/>
                  <a:gd name="connsiteY1" fmla="*/ 1126273 h 1480381"/>
                  <a:gd name="connsiteX2" fmla="*/ 33453 w 669675"/>
                  <a:gd name="connsiteY2" fmla="*/ 0 h 1480381"/>
                  <a:gd name="connsiteX3" fmla="*/ 650488 w 669675"/>
                  <a:gd name="connsiteY3" fmla="*/ 312233 h 1480381"/>
                  <a:gd name="connsiteX4" fmla="*/ 613317 w 669675"/>
                  <a:gd name="connsiteY4" fmla="*/ 1449659 h 1480381"/>
                  <a:gd name="connsiteX0" fmla="*/ 613317 w 650488"/>
                  <a:gd name="connsiteY0" fmla="*/ 1449659 h 1480381"/>
                  <a:gd name="connsiteX1" fmla="*/ 0 w 650488"/>
                  <a:gd name="connsiteY1" fmla="*/ 1126273 h 1480381"/>
                  <a:gd name="connsiteX2" fmla="*/ 33453 w 650488"/>
                  <a:gd name="connsiteY2" fmla="*/ 0 h 1480381"/>
                  <a:gd name="connsiteX3" fmla="*/ 650488 w 650488"/>
                  <a:gd name="connsiteY3" fmla="*/ 312233 h 1480381"/>
                  <a:gd name="connsiteX4" fmla="*/ 613317 w 650488"/>
                  <a:gd name="connsiteY4" fmla="*/ 1449659 h 1480381"/>
                  <a:gd name="connsiteX0" fmla="*/ 613317 w 650488"/>
                  <a:gd name="connsiteY0" fmla="*/ 1449659 h 1449659"/>
                  <a:gd name="connsiteX1" fmla="*/ 0 w 650488"/>
                  <a:gd name="connsiteY1" fmla="*/ 1126273 h 1449659"/>
                  <a:gd name="connsiteX2" fmla="*/ 33453 w 650488"/>
                  <a:gd name="connsiteY2" fmla="*/ 0 h 1449659"/>
                  <a:gd name="connsiteX3" fmla="*/ 650488 w 650488"/>
                  <a:gd name="connsiteY3" fmla="*/ 312233 h 1449659"/>
                  <a:gd name="connsiteX4" fmla="*/ 613317 w 650488"/>
                  <a:gd name="connsiteY4" fmla="*/ 1449659 h 1449659"/>
                  <a:gd name="connsiteX0" fmla="*/ 613317 w 650488"/>
                  <a:gd name="connsiteY0" fmla="*/ 1492814 h 1492814"/>
                  <a:gd name="connsiteX1" fmla="*/ 0 w 650488"/>
                  <a:gd name="connsiteY1" fmla="*/ 1169428 h 1492814"/>
                  <a:gd name="connsiteX2" fmla="*/ 33453 w 650488"/>
                  <a:gd name="connsiteY2" fmla="*/ 43155 h 1492814"/>
                  <a:gd name="connsiteX3" fmla="*/ 650488 w 650488"/>
                  <a:gd name="connsiteY3" fmla="*/ 355388 h 1492814"/>
                  <a:gd name="connsiteX4" fmla="*/ 613317 w 650488"/>
                  <a:gd name="connsiteY4" fmla="*/ 1492814 h 1492814"/>
                  <a:gd name="connsiteX0" fmla="*/ 613317 w 650488"/>
                  <a:gd name="connsiteY0" fmla="*/ 1449659 h 1449659"/>
                  <a:gd name="connsiteX1" fmla="*/ 0 w 650488"/>
                  <a:gd name="connsiteY1" fmla="*/ 1126273 h 1449659"/>
                  <a:gd name="connsiteX2" fmla="*/ 33453 w 650488"/>
                  <a:gd name="connsiteY2" fmla="*/ 0 h 1449659"/>
                  <a:gd name="connsiteX3" fmla="*/ 650488 w 650488"/>
                  <a:gd name="connsiteY3" fmla="*/ 312233 h 1449659"/>
                  <a:gd name="connsiteX4" fmla="*/ 613317 w 650488"/>
                  <a:gd name="connsiteY4" fmla="*/ 1449659 h 144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488" h="1449659">
                    <a:moveTo>
                      <a:pt x="613317" y="1449659"/>
                    </a:moveTo>
                    <a:lnTo>
                      <a:pt x="0" y="1126273"/>
                    </a:lnTo>
                    <a:lnTo>
                      <a:pt x="33453" y="0"/>
                    </a:lnTo>
                    <a:lnTo>
                      <a:pt x="650488" y="312233"/>
                    </a:lnTo>
                    <a:lnTo>
                      <a:pt x="613317" y="144965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177800" dist="190500" dir="8520000" sx="96000" sy="96000" algn="tr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7450138" y="2647950"/>
                <a:ext cx="600075" cy="336550"/>
              </a:xfrm>
              <a:custGeom>
                <a:avLst/>
                <a:gdLst>
                  <a:gd name="T0" fmla="*/ 378 w 378"/>
                  <a:gd name="T1" fmla="*/ 0 h 212"/>
                  <a:gd name="T2" fmla="*/ 355 w 378"/>
                  <a:gd name="T3" fmla="*/ 212 h 212"/>
                  <a:gd name="T4" fmla="*/ 0 w 378"/>
                  <a:gd name="T5" fmla="*/ 17 h 212"/>
                  <a:gd name="T6" fmla="*/ 378 w 378"/>
                  <a:gd name="T7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8" h="212">
                    <a:moveTo>
                      <a:pt x="378" y="0"/>
                    </a:moveTo>
                    <a:lnTo>
                      <a:pt x="355" y="212"/>
                    </a:lnTo>
                    <a:lnTo>
                      <a:pt x="0" y="17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7388226" y="2641600"/>
                <a:ext cx="625475" cy="358775"/>
              </a:xfrm>
              <a:custGeom>
                <a:avLst/>
                <a:gdLst>
                  <a:gd name="T0" fmla="*/ 4 w 394"/>
                  <a:gd name="T1" fmla="*/ 12 h 226"/>
                  <a:gd name="T2" fmla="*/ 14 w 394"/>
                  <a:gd name="T3" fmla="*/ 23 h 226"/>
                  <a:gd name="T4" fmla="*/ 384 w 394"/>
                  <a:gd name="T5" fmla="*/ 225 h 226"/>
                  <a:gd name="T6" fmla="*/ 392 w 394"/>
                  <a:gd name="T7" fmla="*/ 226 h 226"/>
                  <a:gd name="T8" fmla="*/ 394 w 394"/>
                  <a:gd name="T9" fmla="*/ 203 h 226"/>
                  <a:gd name="T10" fmla="*/ 73 w 394"/>
                  <a:gd name="T11" fmla="*/ 35 h 226"/>
                  <a:gd name="T12" fmla="*/ 0 w 394"/>
                  <a:gd name="T13" fmla="*/ 0 h 226"/>
                  <a:gd name="T14" fmla="*/ 4 w 394"/>
                  <a:gd name="T15" fmla="*/ 1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226">
                    <a:moveTo>
                      <a:pt x="4" y="12"/>
                    </a:moveTo>
                    <a:lnTo>
                      <a:pt x="14" y="23"/>
                    </a:lnTo>
                    <a:lnTo>
                      <a:pt x="384" y="225"/>
                    </a:lnTo>
                    <a:lnTo>
                      <a:pt x="392" y="226"/>
                    </a:lnTo>
                    <a:lnTo>
                      <a:pt x="394" y="203"/>
                    </a:lnTo>
                    <a:lnTo>
                      <a:pt x="73" y="35"/>
                    </a:lnTo>
                    <a:lnTo>
                      <a:pt x="0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142"/>
              <p:cNvSpPr/>
              <p:nvPr/>
            </p:nvSpPr>
            <p:spPr>
              <a:xfrm>
                <a:off x="7437569" y="1831658"/>
                <a:ext cx="663593" cy="808602"/>
              </a:xfrm>
              <a:custGeom>
                <a:avLst/>
                <a:gdLst>
                  <a:gd name="connsiteX0" fmla="*/ 109521 w 856973"/>
                  <a:gd name="connsiteY0" fmla="*/ 923298 h 1014556"/>
                  <a:gd name="connsiteX1" fmla="*/ 671681 w 856973"/>
                  <a:gd name="connsiteY1" fmla="*/ 901951 h 1014556"/>
                  <a:gd name="connsiteX2" fmla="*/ 821116 w 856973"/>
                  <a:gd name="connsiteY2" fmla="*/ 101406 h 1014556"/>
                  <a:gd name="connsiteX3" fmla="*/ 66825 w 856973"/>
                  <a:gd name="connsiteY3" fmla="*/ 101406 h 1014556"/>
                  <a:gd name="connsiteX4" fmla="*/ 109521 w 856973"/>
                  <a:gd name="connsiteY4" fmla="*/ 923298 h 1014556"/>
                  <a:gd name="connsiteX0" fmla="*/ 42696 w 790148"/>
                  <a:gd name="connsiteY0" fmla="*/ 923298 h 1014556"/>
                  <a:gd name="connsiteX1" fmla="*/ 604856 w 790148"/>
                  <a:gd name="connsiteY1" fmla="*/ 901951 h 1014556"/>
                  <a:gd name="connsiteX2" fmla="*/ 754291 w 790148"/>
                  <a:gd name="connsiteY2" fmla="*/ 101406 h 1014556"/>
                  <a:gd name="connsiteX3" fmla="*/ 0 w 790148"/>
                  <a:gd name="connsiteY3" fmla="*/ 101406 h 1014556"/>
                  <a:gd name="connsiteX4" fmla="*/ 42696 w 790148"/>
                  <a:gd name="connsiteY4" fmla="*/ 923298 h 1014556"/>
                  <a:gd name="connsiteX0" fmla="*/ 42696 w 790148"/>
                  <a:gd name="connsiteY0" fmla="*/ 923298 h 923298"/>
                  <a:gd name="connsiteX1" fmla="*/ 604856 w 790148"/>
                  <a:gd name="connsiteY1" fmla="*/ 901951 h 923298"/>
                  <a:gd name="connsiteX2" fmla="*/ 754291 w 790148"/>
                  <a:gd name="connsiteY2" fmla="*/ 101406 h 923298"/>
                  <a:gd name="connsiteX3" fmla="*/ 0 w 790148"/>
                  <a:gd name="connsiteY3" fmla="*/ 101406 h 923298"/>
                  <a:gd name="connsiteX4" fmla="*/ 42696 w 790148"/>
                  <a:gd name="connsiteY4" fmla="*/ 923298 h 923298"/>
                  <a:gd name="connsiteX0" fmla="*/ 42696 w 754291"/>
                  <a:gd name="connsiteY0" fmla="*/ 923298 h 923298"/>
                  <a:gd name="connsiteX1" fmla="*/ 604856 w 754291"/>
                  <a:gd name="connsiteY1" fmla="*/ 901951 h 923298"/>
                  <a:gd name="connsiteX2" fmla="*/ 754291 w 754291"/>
                  <a:gd name="connsiteY2" fmla="*/ 101406 h 923298"/>
                  <a:gd name="connsiteX3" fmla="*/ 0 w 754291"/>
                  <a:gd name="connsiteY3" fmla="*/ 101406 h 923298"/>
                  <a:gd name="connsiteX4" fmla="*/ 42696 w 754291"/>
                  <a:gd name="connsiteY4" fmla="*/ 923298 h 923298"/>
                  <a:gd name="connsiteX0" fmla="*/ 42696 w 754291"/>
                  <a:gd name="connsiteY0" fmla="*/ 821892 h 821892"/>
                  <a:gd name="connsiteX1" fmla="*/ 604856 w 754291"/>
                  <a:gd name="connsiteY1" fmla="*/ 800545 h 821892"/>
                  <a:gd name="connsiteX2" fmla="*/ 754291 w 754291"/>
                  <a:gd name="connsiteY2" fmla="*/ 0 h 821892"/>
                  <a:gd name="connsiteX3" fmla="*/ 0 w 754291"/>
                  <a:gd name="connsiteY3" fmla="*/ 0 h 821892"/>
                  <a:gd name="connsiteX4" fmla="*/ 42696 w 754291"/>
                  <a:gd name="connsiteY4" fmla="*/ 821892 h 821892"/>
                  <a:gd name="connsiteX0" fmla="*/ 32898 w 819211"/>
                  <a:gd name="connsiteY0" fmla="*/ 859843 h 919143"/>
                  <a:gd name="connsiteX1" fmla="*/ 669776 w 819211"/>
                  <a:gd name="connsiteY1" fmla="*/ 859844 h 919143"/>
                  <a:gd name="connsiteX2" fmla="*/ 819211 w 819211"/>
                  <a:gd name="connsiteY2" fmla="*/ 59299 h 919143"/>
                  <a:gd name="connsiteX3" fmla="*/ 64920 w 819211"/>
                  <a:gd name="connsiteY3" fmla="*/ 59299 h 919143"/>
                  <a:gd name="connsiteX4" fmla="*/ 32898 w 819211"/>
                  <a:gd name="connsiteY4" fmla="*/ 859843 h 919143"/>
                  <a:gd name="connsiteX0" fmla="*/ 32898 w 819211"/>
                  <a:gd name="connsiteY0" fmla="*/ 859843 h 919143"/>
                  <a:gd name="connsiteX1" fmla="*/ 669776 w 819211"/>
                  <a:gd name="connsiteY1" fmla="*/ 859844 h 919143"/>
                  <a:gd name="connsiteX2" fmla="*/ 819211 w 819211"/>
                  <a:gd name="connsiteY2" fmla="*/ 59299 h 919143"/>
                  <a:gd name="connsiteX3" fmla="*/ 64920 w 819211"/>
                  <a:gd name="connsiteY3" fmla="*/ 59299 h 919143"/>
                  <a:gd name="connsiteX4" fmla="*/ 32898 w 819211"/>
                  <a:gd name="connsiteY4" fmla="*/ 859843 h 919143"/>
                  <a:gd name="connsiteX0" fmla="*/ 25904 w 726523"/>
                  <a:gd name="connsiteY0" fmla="*/ 867498 h 928379"/>
                  <a:gd name="connsiteX1" fmla="*/ 662782 w 726523"/>
                  <a:gd name="connsiteY1" fmla="*/ 867499 h 928379"/>
                  <a:gd name="connsiteX2" fmla="*/ 716152 w 726523"/>
                  <a:gd name="connsiteY2" fmla="*/ 45606 h 928379"/>
                  <a:gd name="connsiteX3" fmla="*/ 57926 w 726523"/>
                  <a:gd name="connsiteY3" fmla="*/ 66954 h 928379"/>
                  <a:gd name="connsiteX4" fmla="*/ 25904 w 726523"/>
                  <a:gd name="connsiteY4" fmla="*/ 867498 h 928379"/>
                  <a:gd name="connsiteX0" fmla="*/ 25904 w 726523"/>
                  <a:gd name="connsiteY0" fmla="*/ 821892 h 882773"/>
                  <a:gd name="connsiteX1" fmla="*/ 662782 w 726523"/>
                  <a:gd name="connsiteY1" fmla="*/ 821893 h 882773"/>
                  <a:gd name="connsiteX2" fmla="*/ 716152 w 726523"/>
                  <a:gd name="connsiteY2" fmla="*/ 0 h 882773"/>
                  <a:gd name="connsiteX3" fmla="*/ 57926 w 726523"/>
                  <a:gd name="connsiteY3" fmla="*/ 21348 h 882773"/>
                  <a:gd name="connsiteX4" fmla="*/ 25904 w 726523"/>
                  <a:gd name="connsiteY4" fmla="*/ 821892 h 882773"/>
                  <a:gd name="connsiteX0" fmla="*/ 0 w 700619"/>
                  <a:gd name="connsiteY0" fmla="*/ 821892 h 882773"/>
                  <a:gd name="connsiteX1" fmla="*/ 636878 w 700619"/>
                  <a:gd name="connsiteY1" fmla="*/ 821893 h 882773"/>
                  <a:gd name="connsiteX2" fmla="*/ 690248 w 700619"/>
                  <a:gd name="connsiteY2" fmla="*/ 0 h 882773"/>
                  <a:gd name="connsiteX3" fmla="*/ 32022 w 700619"/>
                  <a:gd name="connsiteY3" fmla="*/ 21348 h 882773"/>
                  <a:gd name="connsiteX4" fmla="*/ 0 w 700619"/>
                  <a:gd name="connsiteY4" fmla="*/ 821892 h 882773"/>
                  <a:gd name="connsiteX0" fmla="*/ 0 w 700619"/>
                  <a:gd name="connsiteY0" fmla="*/ 821892 h 821893"/>
                  <a:gd name="connsiteX1" fmla="*/ 636878 w 700619"/>
                  <a:gd name="connsiteY1" fmla="*/ 821893 h 821893"/>
                  <a:gd name="connsiteX2" fmla="*/ 690248 w 700619"/>
                  <a:gd name="connsiteY2" fmla="*/ 0 h 821893"/>
                  <a:gd name="connsiteX3" fmla="*/ 32022 w 700619"/>
                  <a:gd name="connsiteY3" fmla="*/ 21348 h 821893"/>
                  <a:gd name="connsiteX4" fmla="*/ 0 w 700619"/>
                  <a:gd name="connsiteY4" fmla="*/ 821892 h 821893"/>
                  <a:gd name="connsiteX0" fmla="*/ 0 w 690248"/>
                  <a:gd name="connsiteY0" fmla="*/ 821892 h 821893"/>
                  <a:gd name="connsiteX1" fmla="*/ 636878 w 690248"/>
                  <a:gd name="connsiteY1" fmla="*/ 821893 h 821893"/>
                  <a:gd name="connsiteX2" fmla="*/ 690248 w 690248"/>
                  <a:gd name="connsiteY2" fmla="*/ 0 h 821893"/>
                  <a:gd name="connsiteX3" fmla="*/ 32022 w 690248"/>
                  <a:gd name="connsiteY3" fmla="*/ 21348 h 821893"/>
                  <a:gd name="connsiteX4" fmla="*/ 0 w 690248"/>
                  <a:gd name="connsiteY4" fmla="*/ 821892 h 821893"/>
                  <a:gd name="connsiteX0" fmla="*/ 30819 w 723833"/>
                  <a:gd name="connsiteY0" fmla="*/ 892419 h 935254"/>
                  <a:gd name="connsiteX1" fmla="*/ 660581 w 723833"/>
                  <a:gd name="connsiteY1" fmla="*/ 867515 h 935254"/>
                  <a:gd name="connsiteX2" fmla="*/ 713951 w 723833"/>
                  <a:gd name="connsiteY2" fmla="*/ 45622 h 935254"/>
                  <a:gd name="connsiteX3" fmla="*/ 55725 w 723833"/>
                  <a:gd name="connsiteY3" fmla="*/ 66970 h 935254"/>
                  <a:gd name="connsiteX4" fmla="*/ 30819 w 723833"/>
                  <a:gd name="connsiteY4" fmla="*/ 892419 h 935254"/>
                  <a:gd name="connsiteX0" fmla="*/ 30819 w 723833"/>
                  <a:gd name="connsiteY0" fmla="*/ 892419 h 892419"/>
                  <a:gd name="connsiteX1" fmla="*/ 660581 w 723833"/>
                  <a:gd name="connsiteY1" fmla="*/ 867515 h 892419"/>
                  <a:gd name="connsiteX2" fmla="*/ 713951 w 723833"/>
                  <a:gd name="connsiteY2" fmla="*/ 45622 h 892419"/>
                  <a:gd name="connsiteX3" fmla="*/ 55725 w 723833"/>
                  <a:gd name="connsiteY3" fmla="*/ 66970 h 892419"/>
                  <a:gd name="connsiteX4" fmla="*/ 30819 w 723833"/>
                  <a:gd name="connsiteY4" fmla="*/ 892419 h 892419"/>
                  <a:gd name="connsiteX0" fmla="*/ 30819 w 713951"/>
                  <a:gd name="connsiteY0" fmla="*/ 892419 h 892419"/>
                  <a:gd name="connsiteX1" fmla="*/ 660581 w 713951"/>
                  <a:gd name="connsiteY1" fmla="*/ 867515 h 892419"/>
                  <a:gd name="connsiteX2" fmla="*/ 713951 w 713951"/>
                  <a:gd name="connsiteY2" fmla="*/ 45622 h 892419"/>
                  <a:gd name="connsiteX3" fmla="*/ 55725 w 713951"/>
                  <a:gd name="connsiteY3" fmla="*/ 66970 h 892419"/>
                  <a:gd name="connsiteX4" fmla="*/ 30819 w 713951"/>
                  <a:gd name="connsiteY4" fmla="*/ 892419 h 892419"/>
                  <a:gd name="connsiteX0" fmla="*/ 0 w 683132"/>
                  <a:gd name="connsiteY0" fmla="*/ 892419 h 892419"/>
                  <a:gd name="connsiteX1" fmla="*/ 629762 w 683132"/>
                  <a:gd name="connsiteY1" fmla="*/ 867515 h 892419"/>
                  <a:gd name="connsiteX2" fmla="*/ 683132 w 683132"/>
                  <a:gd name="connsiteY2" fmla="*/ 45622 h 892419"/>
                  <a:gd name="connsiteX3" fmla="*/ 24906 w 683132"/>
                  <a:gd name="connsiteY3" fmla="*/ 66970 h 892419"/>
                  <a:gd name="connsiteX4" fmla="*/ 0 w 683132"/>
                  <a:gd name="connsiteY4" fmla="*/ 892419 h 892419"/>
                  <a:gd name="connsiteX0" fmla="*/ 0 w 683132"/>
                  <a:gd name="connsiteY0" fmla="*/ 846797 h 846797"/>
                  <a:gd name="connsiteX1" fmla="*/ 629762 w 683132"/>
                  <a:gd name="connsiteY1" fmla="*/ 821893 h 846797"/>
                  <a:gd name="connsiteX2" fmla="*/ 683132 w 683132"/>
                  <a:gd name="connsiteY2" fmla="*/ 0 h 846797"/>
                  <a:gd name="connsiteX3" fmla="*/ 24906 w 683132"/>
                  <a:gd name="connsiteY3" fmla="*/ 21348 h 846797"/>
                  <a:gd name="connsiteX4" fmla="*/ 0 w 683132"/>
                  <a:gd name="connsiteY4" fmla="*/ 846797 h 846797"/>
                  <a:gd name="connsiteX0" fmla="*/ 40648 w 723780"/>
                  <a:gd name="connsiteY0" fmla="*/ 846797 h 898849"/>
                  <a:gd name="connsiteX1" fmla="*/ 670410 w 723780"/>
                  <a:gd name="connsiteY1" fmla="*/ 808602 h 898849"/>
                  <a:gd name="connsiteX2" fmla="*/ 723780 w 723780"/>
                  <a:gd name="connsiteY2" fmla="*/ 0 h 898849"/>
                  <a:gd name="connsiteX3" fmla="*/ 65554 w 723780"/>
                  <a:gd name="connsiteY3" fmla="*/ 21348 h 898849"/>
                  <a:gd name="connsiteX4" fmla="*/ 40648 w 723780"/>
                  <a:gd name="connsiteY4" fmla="*/ 846797 h 898849"/>
                  <a:gd name="connsiteX0" fmla="*/ 40648 w 723780"/>
                  <a:gd name="connsiteY0" fmla="*/ 846797 h 846797"/>
                  <a:gd name="connsiteX1" fmla="*/ 670410 w 723780"/>
                  <a:gd name="connsiteY1" fmla="*/ 808602 h 846797"/>
                  <a:gd name="connsiteX2" fmla="*/ 723780 w 723780"/>
                  <a:gd name="connsiteY2" fmla="*/ 0 h 846797"/>
                  <a:gd name="connsiteX3" fmla="*/ 65554 w 723780"/>
                  <a:gd name="connsiteY3" fmla="*/ 21348 h 846797"/>
                  <a:gd name="connsiteX4" fmla="*/ 40648 w 723780"/>
                  <a:gd name="connsiteY4" fmla="*/ 846797 h 846797"/>
                  <a:gd name="connsiteX0" fmla="*/ 0 w 683132"/>
                  <a:gd name="connsiteY0" fmla="*/ 846797 h 846797"/>
                  <a:gd name="connsiteX1" fmla="*/ 629762 w 683132"/>
                  <a:gd name="connsiteY1" fmla="*/ 808602 h 846797"/>
                  <a:gd name="connsiteX2" fmla="*/ 683132 w 683132"/>
                  <a:gd name="connsiteY2" fmla="*/ 0 h 846797"/>
                  <a:gd name="connsiteX3" fmla="*/ 24906 w 683132"/>
                  <a:gd name="connsiteY3" fmla="*/ 21348 h 846797"/>
                  <a:gd name="connsiteX4" fmla="*/ 0 w 683132"/>
                  <a:gd name="connsiteY4" fmla="*/ 846797 h 846797"/>
                  <a:gd name="connsiteX0" fmla="*/ 44804 w 716944"/>
                  <a:gd name="connsiteY0" fmla="*/ 766556 h 888251"/>
                  <a:gd name="connsiteX1" fmla="*/ 655027 w 716944"/>
                  <a:gd name="connsiteY1" fmla="*/ 845591 h 888251"/>
                  <a:gd name="connsiteX2" fmla="*/ 708397 w 716944"/>
                  <a:gd name="connsiteY2" fmla="*/ 36989 h 888251"/>
                  <a:gd name="connsiteX3" fmla="*/ 50171 w 716944"/>
                  <a:gd name="connsiteY3" fmla="*/ 58337 h 888251"/>
                  <a:gd name="connsiteX4" fmla="*/ 44804 w 716944"/>
                  <a:gd name="connsiteY4" fmla="*/ 766556 h 888251"/>
                  <a:gd name="connsiteX0" fmla="*/ 44804 w 716944"/>
                  <a:gd name="connsiteY0" fmla="*/ 766556 h 845591"/>
                  <a:gd name="connsiteX1" fmla="*/ 655027 w 716944"/>
                  <a:gd name="connsiteY1" fmla="*/ 845591 h 845591"/>
                  <a:gd name="connsiteX2" fmla="*/ 708397 w 716944"/>
                  <a:gd name="connsiteY2" fmla="*/ 36989 h 845591"/>
                  <a:gd name="connsiteX3" fmla="*/ 50171 w 716944"/>
                  <a:gd name="connsiteY3" fmla="*/ 58337 h 845591"/>
                  <a:gd name="connsiteX4" fmla="*/ 44804 w 716944"/>
                  <a:gd name="connsiteY4" fmla="*/ 766556 h 845591"/>
                  <a:gd name="connsiteX0" fmla="*/ 0 w 672140"/>
                  <a:gd name="connsiteY0" fmla="*/ 766556 h 845591"/>
                  <a:gd name="connsiteX1" fmla="*/ 610223 w 672140"/>
                  <a:gd name="connsiteY1" fmla="*/ 845591 h 845591"/>
                  <a:gd name="connsiteX2" fmla="*/ 663593 w 672140"/>
                  <a:gd name="connsiteY2" fmla="*/ 36989 h 845591"/>
                  <a:gd name="connsiteX3" fmla="*/ 5367 w 672140"/>
                  <a:gd name="connsiteY3" fmla="*/ 58337 h 845591"/>
                  <a:gd name="connsiteX4" fmla="*/ 0 w 672140"/>
                  <a:gd name="connsiteY4" fmla="*/ 766556 h 845591"/>
                  <a:gd name="connsiteX0" fmla="*/ 0 w 672140"/>
                  <a:gd name="connsiteY0" fmla="*/ 729567 h 808602"/>
                  <a:gd name="connsiteX1" fmla="*/ 610223 w 672140"/>
                  <a:gd name="connsiteY1" fmla="*/ 808602 h 808602"/>
                  <a:gd name="connsiteX2" fmla="*/ 663593 w 672140"/>
                  <a:gd name="connsiteY2" fmla="*/ 0 h 808602"/>
                  <a:gd name="connsiteX3" fmla="*/ 5367 w 672140"/>
                  <a:gd name="connsiteY3" fmla="*/ 21348 h 808602"/>
                  <a:gd name="connsiteX4" fmla="*/ 0 w 672140"/>
                  <a:gd name="connsiteY4" fmla="*/ 729567 h 808602"/>
                  <a:gd name="connsiteX0" fmla="*/ 0 w 663593"/>
                  <a:gd name="connsiteY0" fmla="*/ 729567 h 808602"/>
                  <a:gd name="connsiteX1" fmla="*/ 610223 w 663593"/>
                  <a:gd name="connsiteY1" fmla="*/ 808602 h 808602"/>
                  <a:gd name="connsiteX2" fmla="*/ 663593 w 663593"/>
                  <a:gd name="connsiteY2" fmla="*/ 0 h 808602"/>
                  <a:gd name="connsiteX3" fmla="*/ 5367 w 663593"/>
                  <a:gd name="connsiteY3" fmla="*/ 21348 h 808602"/>
                  <a:gd name="connsiteX4" fmla="*/ 0 w 663593"/>
                  <a:gd name="connsiteY4" fmla="*/ 729567 h 80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3593" h="808602">
                    <a:moveTo>
                      <a:pt x="0" y="729567"/>
                    </a:moveTo>
                    <a:lnTo>
                      <a:pt x="610223" y="808602"/>
                    </a:lnTo>
                    <a:lnTo>
                      <a:pt x="663593" y="0"/>
                    </a:lnTo>
                    <a:lnTo>
                      <a:pt x="5367" y="21348"/>
                    </a:lnTo>
                    <a:lnTo>
                      <a:pt x="0" y="72956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88900" dist="215900" dir="4680000" sx="92000" sy="92000" algn="tl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Freeform 143"/>
              <p:cNvSpPr>
                <a:spLocks/>
              </p:cNvSpPr>
              <p:nvPr/>
            </p:nvSpPr>
            <p:spPr bwMode="auto">
              <a:xfrm>
                <a:off x="7383463" y="1541463"/>
                <a:ext cx="1544638" cy="1152525"/>
              </a:xfrm>
              <a:custGeom>
                <a:avLst/>
                <a:gdLst>
                  <a:gd name="T0" fmla="*/ 0 w 741"/>
                  <a:gd name="T1" fmla="*/ 515 h 551"/>
                  <a:gd name="T2" fmla="*/ 13 w 741"/>
                  <a:gd name="T3" fmla="*/ 543 h 551"/>
                  <a:gd name="T4" fmla="*/ 47 w 741"/>
                  <a:gd name="T5" fmla="*/ 551 h 551"/>
                  <a:gd name="T6" fmla="*/ 688 w 741"/>
                  <a:gd name="T7" fmla="*/ 511 h 551"/>
                  <a:gd name="T8" fmla="*/ 741 w 741"/>
                  <a:gd name="T9" fmla="*/ 462 h 551"/>
                  <a:gd name="T10" fmla="*/ 735 w 741"/>
                  <a:gd name="T11" fmla="*/ 62 h 551"/>
                  <a:gd name="T12" fmla="*/ 679 w 741"/>
                  <a:gd name="T13" fmla="*/ 4 h 551"/>
                  <a:gd name="T14" fmla="*/ 55 w 741"/>
                  <a:gd name="T15" fmla="*/ 0 h 551"/>
                  <a:gd name="T16" fmla="*/ 7 w 741"/>
                  <a:gd name="T17" fmla="*/ 46 h 551"/>
                  <a:gd name="T18" fmla="*/ 0 w 741"/>
                  <a:gd name="T19" fmla="*/ 515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1" h="551">
                    <a:moveTo>
                      <a:pt x="0" y="515"/>
                    </a:moveTo>
                    <a:cubicBezTo>
                      <a:pt x="0" y="526"/>
                      <a:pt x="5" y="538"/>
                      <a:pt x="13" y="543"/>
                    </a:cubicBezTo>
                    <a:cubicBezTo>
                      <a:pt x="23" y="550"/>
                      <a:pt x="38" y="551"/>
                      <a:pt x="47" y="551"/>
                    </a:cubicBezTo>
                    <a:cubicBezTo>
                      <a:pt x="688" y="511"/>
                      <a:pt x="688" y="511"/>
                      <a:pt x="688" y="511"/>
                    </a:cubicBezTo>
                    <a:cubicBezTo>
                      <a:pt x="731" y="509"/>
                      <a:pt x="741" y="505"/>
                      <a:pt x="741" y="462"/>
                    </a:cubicBezTo>
                    <a:cubicBezTo>
                      <a:pt x="735" y="62"/>
                      <a:pt x="735" y="62"/>
                      <a:pt x="735" y="62"/>
                    </a:cubicBezTo>
                    <a:cubicBezTo>
                      <a:pt x="735" y="21"/>
                      <a:pt x="722" y="4"/>
                      <a:pt x="679" y="4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26" y="0"/>
                      <a:pt x="7" y="16"/>
                      <a:pt x="7" y="46"/>
                    </a:cubicBezTo>
                    <a:lnTo>
                      <a:pt x="0" y="515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7375526" y="1524000"/>
                <a:ext cx="1530350" cy="1154113"/>
              </a:xfrm>
              <a:custGeom>
                <a:avLst/>
                <a:gdLst>
                  <a:gd name="T0" fmla="*/ 2 w 734"/>
                  <a:gd name="T1" fmla="*/ 523 h 552"/>
                  <a:gd name="T2" fmla="*/ 39 w 734"/>
                  <a:gd name="T3" fmla="*/ 551 h 552"/>
                  <a:gd name="T4" fmla="*/ 681 w 734"/>
                  <a:gd name="T5" fmla="*/ 512 h 552"/>
                  <a:gd name="T6" fmla="*/ 734 w 734"/>
                  <a:gd name="T7" fmla="*/ 463 h 552"/>
                  <a:gd name="T8" fmla="*/ 733 w 734"/>
                  <a:gd name="T9" fmla="*/ 61 h 552"/>
                  <a:gd name="T10" fmla="*/ 678 w 734"/>
                  <a:gd name="T11" fmla="*/ 2 h 552"/>
                  <a:gd name="T12" fmla="*/ 48 w 734"/>
                  <a:gd name="T13" fmla="*/ 0 h 552"/>
                  <a:gd name="T14" fmla="*/ 0 w 734"/>
                  <a:gd name="T15" fmla="*/ 47 h 552"/>
                  <a:gd name="T16" fmla="*/ 2 w 734"/>
                  <a:gd name="T17" fmla="*/ 523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4" h="552">
                    <a:moveTo>
                      <a:pt x="2" y="523"/>
                    </a:moveTo>
                    <a:cubicBezTo>
                      <a:pt x="2" y="550"/>
                      <a:pt x="26" y="552"/>
                      <a:pt x="39" y="551"/>
                    </a:cubicBezTo>
                    <a:cubicBezTo>
                      <a:pt x="681" y="512"/>
                      <a:pt x="681" y="512"/>
                      <a:pt x="681" y="512"/>
                    </a:cubicBezTo>
                    <a:cubicBezTo>
                      <a:pt x="724" y="509"/>
                      <a:pt x="734" y="505"/>
                      <a:pt x="734" y="463"/>
                    </a:cubicBezTo>
                    <a:cubicBezTo>
                      <a:pt x="733" y="61"/>
                      <a:pt x="733" y="61"/>
                      <a:pt x="733" y="61"/>
                    </a:cubicBezTo>
                    <a:cubicBezTo>
                      <a:pt x="733" y="20"/>
                      <a:pt x="720" y="2"/>
                      <a:pt x="678" y="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19" y="0"/>
                      <a:pt x="0" y="16"/>
                      <a:pt x="0" y="47"/>
                    </a:cubicBezTo>
                    <a:lnTo>
                      <a:pt x="2" y="52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9831545" y="5039541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433632" y="5282626"/>
              <a:ext cx="21685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Demostrables</a:t>
              </a:r>
              <a:endPara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6598468" y="5878056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1F497D">
                    <a:lumMod val="75000"/>
                  </a:srgbClr>
                </a:solidFill>
              </a:rPr>
              <a:t>Deben ser objeto de revisión y evaluación permanente</a:t>
            </a:r>
            <a:endParaRPr lang="en-US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54239" y="1478735"/>
            <a:ext cx="523922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1F497D"/>
                </a:solidFill>
              </a:rPr>
              <a:t>RESPONSABILIDAD 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1F497D"/>
                </a:solidFill>
              </a:rPr>
              <a:t>DEMOSTRADA</a:t>
            </a:r>
          </a:p>
          <a:p>
            <a:pPr algn="ctr"/>
            <a:r>
              <a:rPr lang="es-CO" sz="3600" dirty="0">
                <a:solidFill>
                  <a:srgbClr val="1F497D"/>
                </a:solidFill>
              </a:rPr>
              <a:t>[ </a:t>
            </a:r>
            <a:r>
              <a:rPr lang="es-CO" sz="3600" dirty="0" err="1">
                <a:solidFill>
                  <a:srgbClr val="1F497D"/>
                </a:solidFill>
              </a:rPr>
              <a:t>Accountability</a:t>
            </a:r>
            <a:r>
              <a:rPr lang="es-CO" sz="3600" dirty="0">
                <a:solidFill>
                  <a:srgbClr val="1F497D"/>
                </a:solidFill>
              </a:rPr>
              <a:t> ]</a:t>
            </a:r>
            <a:endParaRPr lang="en-US" sz="3600" dirty="0">
              <a:solidFill>
                <a:srgbClr val="1F497D"/>
              </a:solidFill>
            </a:endParaRPr>
          </a:p>
        </p:txBody>
      </p:sp>
      <p:grpSp>
        <p:nvGrpSpPr>
          <p:cNvPr id="122" name="Group 934"/>
          <p:cNvGrpSpPr>
            <a:grpSpLocks noChangeAspect="1"/>
          </p:cNvGrpSpPr>
          <p:nvPr/>
        </p:nvGrpSpPr>
        <p:grpSpPr bwMode="auto">
          <a:xfrm>
            <a:off x="6642314" y="5085184"/>
            <a:ext cx="532218" cy="532218"/>
            <a:chOff x="1155" y="3472"/>
            <a:chExt cx="340" cy="340"/>
          </a:xfrm>
          <a:solidFill>
            <a:schemeClr val="bg1"/>
          </a:solidFill>
        </p:grpSpPr>
        <p:sp>
          <p:nvSpPr>
            <p:cNvPr id="125" name="Freeform 935"/>
            <p:cNvSpPr>
              <a:spLocks noEditPoints="1"/>
            </p:cNvSpPr>
            <p:nvPr/>
          </p:nvSpPr>
          <p:spPr bwMode="auto">
            <a:xfrm>
              <a:off x="1155" y="3472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sz="18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26" name="Freeform 936"/>
            <p:cNvSpPr>
              <a:spLocks noEditPoints="1"/>
            </p:cNvSpPr>
            <p:nvPr/>
          </p:nvSpPr>
          <p:spPr bwMode="auto">
            <a:xfrm>
              <a:off x="1218" y="3536"/>
              <a:ext cx="213" cy="212"/>
            </a:xfrm>
            <a:custGeom>
              <a:avLst/>
              <a:gdLst>
                <a:gd name="T0" fmla="*/ 320 w 321"/>
                <a:gd name="T1" fmla="*/ 221 h 320"/>
                <a:gd name="T2" fmla="*/ 278 w 321"/>
                <a:gd name="T3" fmla="*/ 50 h 320"/>
                <a:gd name="T4" fmla="*/ 277 w 321"/>
                <a:gd name="T5" fmla="*/ 50 h 320"/>
                <a:gd name="T6" fmla="*/ 277 w 321"/>
                <a:gd name="T7" fmla="*/ 48 h 320"/>
                <a:gd name="T8" fmla="*/ 275 w 321"/>
                <a:gd name="T9" fmla="*/ 46 h 320"/>
                <a:gd name="T10" fmla="*/ 274 w 321"/>
                <a:gd name="T11" fmla="*/ 45 h 320"/>
                <a:gd name="T12" fmla="*/ 272 w 321"/>
                <a:gd name="T13" fmla="*/ 44 h 320"/>
                <a:gd name="T14" fmla="*/ 271 w 321"/>
                <a:gd name="T15" fmla="*/ 43 h 320"/>
                <a:gd name="T16" fmla="*/ 268 w 321"/>
                <a:gd name="T17" fmla="*/ 42 h 320"/>
                <a:gd name="T18" fmla="*/ 267 w 321"/>
                <a:gd name="T19" fmla="*/ 42 h 320"/>
                <a:gd name="T20" fmla="*/ 267 w 321"/>
                <a:gd name="T21" fmla="*/ 42 h 320"/>
                <a:gd name="T22" fmla="*/ 171 w 321"/>
                <a:gd name="T23" fmla="*/ 42 h 320"/>
                <a:gd name="T24" fmla="*/ 171 w 321"/>
                <a:gd name="T25" fmla="*/ 10 h 320"/>
                <a:gd name="T26" fmla="*/ 161 w 321"/>
                <a:gd name="T27" fmla="*/ 0 h 320"/>
                <a:gd name="T28" fmla="*/ 150 w 321"/>
                <a:gd name="T29" fmla="*/ 10 h 320"/>
                <a:gd name="T30" fmla="*/ 150 w 321"/>
                <a:gd name="T31" fmla="*/ 42 h 320"/>
                <a:gd name="T32" fmla="*/ 65 w 321"/>
                <a:gd name="T33" fmla="*/ 42 h 320"/>
                <a:gd name="T34" fmla="*/ 64 w 321"/>
                <a:gd name="T35" fmla="*/ 42 h 320"/>
                <a:gd name="T36" fmla="*/ 61 w 321"/>
                <a:gd name="T37" fmla="*/ 43 h 320"/>
                <a:gd name="T38" fmla="*/ 60 w 321"/>
                <a:gd name="T39" fmla="*/ 44 h 320"/>
                <a:gd name="T40" fmla="*/ 58 w 321"/>
                <a:gd name="T41" fmla="*/ 45 h 320"/>
                <a:gd name="T42" fmla="*/ 57 w 321"/>
                <a:gd name="T43" fmla="*/ 46 h 320"/>
                <a:gd name="T44" fmla="*/ 55 w 321"/>
                <a:gd name="T45" fmla="*/ 48 h 320"/>
                <a:gd name="T46" fmla="*/ 55 w 321"/>
                <a:gd name="T47" fmla="*/ 49 h 320"/>
                <a:gd name="T48" fmla="*/ 54 w 321"/>
                <a:gd name="T49" fmla="*/ 50 h 320"/>
                <a:gd name="T50" fmla="*/ 1 w 321"/>
                <a:gd name="T51" fmla="*/ 220 h 320"/>
                <a:gd name="T52" fmla="*/ 3 w 321"/>
                <a:gd name="T53" fmla="*/ 230 h 320"/>
                <a:gd name="T54" fmla="*/ 11 w 321"/>
                <a:gd name="T55" fmla="*/ 234 h 320"/>
                <a:gd name="T56" fmla="*/ 107 w 321"/>
                <a:gd name="T57" fmla="*/ 234 h 320"/>
                <a:gd name="T58" fmla="*/ 116 w 321"/>
                <a:gd name="T59" fmla="*/ 230 h 320"/>
                <a:gd name="T60" fmla="*/ 118 w 321"/>
                <a:gd name="T61" fmla="*/ 221 h 320"/>
                <a:gd name="T62" fmla="*/ 78 w 321"/>
                <a:gd name="T63" fmla="*/ 64 h 320"/>
                <a:gd name="T64" fmla="*/ 150 w 321"/>
                <a:gd name="T65" fmla="*/ 64 h 320"/>
                <a:gd name="T66" fmla="*/ 150 w 321"/>
                <a:gd name="T67" fmla="*/ 298 h 320"/>
                <a:gd name="T68" fmla="*/ 97 w 321"/>
                <a:gd name="T69" fmla="*/ 298 h 320"/>
                <a:gd name="T70" fmla="*/ 86 w 321"/>
                <a:gd name="T71" fmla="*/ 309 h 320"/>
                <a:gd name="T72" fmla="*/ 97 w 321"/>
                <a:gd name="T73" fmla="*/ 320 h 320"/>
                <a:gd name="T74" fmla="*/ 225 w 321"/>
                <a:gd name="T75" fmla="*/ 320 h 320"/>
                <a:gd name="T76" fmla="*/ 235 w 321"/>
                <a:gd name="T77" fmla="*/ 309 h 320"/>
                <a:gd name="T78" fmla="*/ 225 w 321"/>
                <a:gd name="T79" fmla="*/ 298 h 320"/>
                <a:gd name="T80" fmla="*/ 171 w 321"/>
                <a:gd name="T81" fmla="*/ 298 h 320"/>
                <a:gd name="T82" fmla="*/ 171 w 321"/>
                <a:gd name="T83" fmla="*/ 64 h 320"/>
                <a:gd name="T84" fmla="*/ 253 w 321"/>
                <a:gd name="T85" fmla="*/ 64 h 320"/>
                <a:gd name="T86" fmla="*/ 204 w 321"/>
                <a:gd name="T87" fmla="*/ 220 h 320"/>
                <a:gd name="T88" fmla="*/ 205 w 321"/>
                <a:gd name="T89" fmla="*/ 230 h 320"/>
                <a:gd name="T90" fmla="*/ 214 w 321"/>
                <a:gd name="T91" fmla="*/ 234 h 320"/>
                <a:gd name="T92" fmla="*/ 310 w 321"/>
                <a:gd name="T93" fmla="*/ 234 h 320"/>
                <a:gd name="T94" fmla="*/ 318 w 321"/>
                <a:gd name="T95" fmla="*/ 230 h 320"/>
                <a:gd name="T96" fmla="*/ 320 w 321"/>
                <a:gd name="T97" fmla="*/ 221 h 320"/>
                <a:gd name="T98" fmla="*/ 26 w 321"/>
                <a:gd name="T99" fmla="*/ 213 h 320"/>
                <a:gd name="T100" fmla="*/ 64 w 321"/>
                <a:gd name="T101" fmla="*/ 92 h 320"/>
                <a:gd name="T102" fmla="*/ 94 w 321"/>
                <a:gd name="T103" fmla="*/ 213 h 320"/>
                <a:gd name="T104" fmla="*/ 26 w 321"/>
                <a:gd name="T105" fmla="*/ 213 h 320"/>
                <a:gd name="T106" fmla="*/ 229 w 321"/>
                <a:gd name="T107" fmla="*/ 213 h 320"/>
                <a:gd name="T108" fmla="*/ 266 w 321"/>
                <a:gd name="T109" fmla="*/ 92 h 320"/>
                <a:gd name="T110" fmla="*/ 296 w 321"/>
                <a:gd name="T111" fmla="*/ 213 h 320"/>
                <a:gd name="T112" fmla="*/ 229 w 321"/>
                <a:gd name="T113" fmla="*/ 21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1" h="320">
                  <a:moveTo>
                    <a:pt x="320" y="221"/>
                  </a:moveTo>
                  <a:cubicBezTo>
                    <a:pt x="278" y="50"/>
                    <a:pt x="278" y="50"/>
                    <a:pt x="278" y="50"/>
                  </a:cubicBezTo>
                  <a:cubicBezTo>
                    <a:pt x="278" y="50"/>
                    <a:pt x="277" y="50"/>
                    <a:pt x="277" y="50"/>
                  </a:cubicBezTo>
                  <a:cubicBezTo>
                    <a:pt x="277" y="49"/>
                    <a:pt x="277" y="49"/>
                    <a:pt x="277" y="48"/>
                  </a:cubicBezTo>
                  <a:cubicBezTo>
                    <a:pt x="276" y="47"/>
                    <a:pt x="276" y="47"/>
                    <a:pt x="275" y="46"/>
                  </a:cubicBezTo>
                  <a:cubicBezTo>
                    <a:pt x="275" y="46"/>
                    <a:pt x="275" y="45"/>
                    <a:pt x="274" y="45"/>
                  </a:cubicBezTo>
                  <a:cubicBezTo>
                    <a:pt x="274" y="45"/>
                    <a:pt x="273" y="44"/>
                    <a:pt x="272" y="44"/>
                  </a:cubicBezTo>
                  <a:cubicBezTo>
                    <a:pt x="272" y="43"/>
                    <a:pt x="272" y="43"/>
                    <a:pt x="271" y="43"/>
                  </a:cubicBezTo>
                  <a:cubicBezTo>
                    <a:pt x="270" y="43"/>
                    <a:pt x="269" y="42"/>
                    <a:pt x="268" y="42"/>
                  </a:cubicBezTo>
                  <a:cubicBezTo>
                    <a:pt x="268" y="42"/>
                    <a:pt x="268" y="42"/>
                    <a:pt x="267" y="42"/>
                  </a:cubicBezTo>
                  <a:cubicBezTo>
                    <a:pt x="267" y="42"/>
                    <a:pt x="267" y="42"/>
                    <a:pt x="267" y="42"/>
                  </a:cubicBezTo>
                  <a:cubicBezTo>
                    <a:pt x="171" y="42"/>
                    <a:pt x="171" y="42"/>
                    <a:pt x="171" y="42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4"/>
                    <a:pt x="167" y="0"/>
                    <a:pt x="161" y="0"/>
                  </a:cubicBezTo>
                  <a:cubicBezTo>
                    <a:pt x="155" y="0"/>
                    <a:pt x="150" y="4"/>
                    <a:pt x="150" y="10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3" y="43"/>
                    <a:pt x="62" y="43"/>
                    <a:pt x="61" y="43"/>
                  </a:cubicBezTo>
                  <a:cubicBezTo>
                    <a:pt x="61" y="43"/>
                    <a:pt x="60" y="43"/>
                    <a:pt x="60" y="44"/>
                  </a:cubicBezTo>
                  <a:cubicBezTo>
                    <a:pt x="59" y="44"/>
                    <a:pt x="58" y="45"/>
                    <a:pt x="58" y="45"/>
                  </a:cubicBezTo>
                  <a:cubicBezTo>
                    <a:pt x="57" y="45"/>
                    <a:pt x="57" y="46"/>
                    <a:pt x="57" y="46"/>
                  </a:cubicBezTo>
                  <a:cubicBezTo>
                    <a:pt x="56" y="47"/>
                    <a:pt x="56" y="47"/>
                    <a:pt x="55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49"/>
                    <a:pt x="55" y="50"/>
                    <a:pt x="54" y="50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0" y="224"/>
                    <a:pt x="1" y="227"/>
                    <a:pt x="3" y="230"/>
                  </a:cubicBezTo>
                  <a:cubicBezTo>
                    <a:pt x="5" y="233"/>
                    <a:pt x="8" y="234"/>
                    <a:pt x="11" y="234"/>
                  </a:cubicBezTo>
                  <a:cubicBezTo>
                    <a:pt x="107" y="234"/>
                    <a:pt x="107" y="234"/>
                    <a:pt x="107" y="234"/>
                  </a:cubicBezTo>
                  <a:cubicBezTo>
                    <a:pt x="111" y="234"/>
                    <a:pt x="114" y="233"/>
                    <a:pt x="116" y="230"/>
                  </a:cubicBezTo>
                  <a:cubicBezTo>
                    <a:pt x="118" y="228"/>
                    <a:pt x="118" y="224"/>
                    <a:pt x="118" y="221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0" y="298"/>
                    <a:pt x="150" y="298"/>
                    <a:pt x="150" y="298"/>
                  </a:cubicBezTo>
                  <a:cubicBezTo>
                    <a:pt x="97" y="298"/>
                    <a:pt x="97" y="298"/>
                    <a:pt x="97" y="298"/>
                  </a:cubicBezTo>
                  <a:cubicBezTo>
                    <a:pt x="91" y="298"/>
                    <a:pt x="86" y="303"/>
                    <a:pt x="86" y="309"/>
                  </a:cubicBezTo>
                  <a:cubicBezTo>
                    <a:pt x="86" y="315"/>
                    <a:pt x="91" y="320"/>
                    <a:pt x="97" y="320"/>
                  </a:cubicBezTo>
                  <a:cubicBezTo>
                    <a:pt x="225" y="320"/>
                    <a:pt x="225" y="320"/>
                    <a:pt x="225" y="320"/>
                  </a:cubicBezTo>
                  <a:cubicBezTo>
                    <a:pt x="231" y="320"/>
                    <a:pt x="235" y="315"/>
                    <a:pt x="235" y="309"/>
                  </a:cubicBezTo>
                  <a:cubicBezTo>
                    <a:pt x="235" y="303"/>
                    <a:pt x="231" y="298"/>
                    <a:pt x="225" y="298"/>
                  </a:cubicBezTo>
                  <a:cubicBezTo>
                    <a:pt x="171" y="298"/>
                    <a:pt x="171" y="298"/>
                    <a:pt x="171" y="298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04" y="220"/>
                    <a:pt x="204" y="220"/>
                    <a:pt x="204" y="220"/>
                  </a:cubicBezTo>
                  <a:cubicBezTo>
                    <a:pt x="203" y="224"/>
                    <a:pt x="203" y="227"/>
                    <a:pt x="205" y="230"/>
                  </a:cubicBezTo>
                  <a:cubicBezTo>
                    <a:pt x="207" y="233"/>
                    <a:pt x="211" y="234"/>
                    <a:pt x="214" y="234"/>
                  </a:cubicBezTo>
                  <a:cubicBezTo>
                    <a:pt x="310" y="234"/>
                    <a:pt x="310" y="234"/>
                    <a:pt x="310" y="234"/>
                  </a:cubicBezTo>
                  <a:cubicBezTo>
                    <a:pt x="313" y="234"/>
                    <a:pt x="316" y="233"/>
                    <a:pt x="318" y="230"/>
                  </a:cubicBezTo>
                  <a:cubicBezTo>
                    <a:pt x="320" y="228"/>
                    <a:pt x="321" y="224"/>
                    <a:pt x="320" y="221"/>
                  </a:cubicBezTo>
                  <a:close/>
                  <a:moveTo>
                    <a:pt x="26" y="213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94" y="213"/>
                    <a:pt x="94" y="213"/>
                    <a:pt x="94" y="213"/>
                  </a:cubicBezTo>
                  <a:lnTo>
                    <a:pt x="26" y="213"/>
                  </a:lnTo>
                  <a:close/>
                  <a:moveTo>
                    <a:pt x="229" y="213"/>
                  </a:moveTo>
                  <a:cubicBezTo>
                    <a:pt x="266" y="92"/>
                    <a:pt x="266" y="92"/>
                    <a:pt x="266" y="92"/>
                  </a:cubicBezTo>
                  <a:cubicBezTo>
                    <a:pt x="296" y="213"/>
                    <a:pt x="296" y="213"/>
                    <a:pt x="296" y="213"/>
                  </a:cubicBezTo>
                  <a:lnTo>
                    <a:pt x="229" y="213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sz="1800" kern="0">
                <a:solidFill>
                  <a:prstClr val="black"/>
                </a:solidFill>
                <a:latin typeface="Verdana"/>
              </a:endParaRPr>
            </a:p>
          </p:txBody>
        </p:sp>
      </p:grpSp>
      <p:grpSp>
        <p:nvGrpSpPr>
          <p:cNvPr id="127" name="Group 318"/>
          <p:cNvGrpSpPr>
            <a:grpSpLocks noChangeAspect="1"/>
          </p:cNvGrpSpPr>
          <p:nvPr/>
        </p:nvGrpSpPr>
        <p:grpSpPr bwMode="auto">
          <a:xfrm>
            <a:off x="9850231" y="1770899"/>
            <a:ext cx="483391" cy="483391"/>
            <a:chOff x="5850" y="1203"/>
            <a:chExt cx="340" cy="340"/>
          </a:xfrm>
          <a:solidFill>
            <a:schemeClr val="bg1"/>
          </a:solidFill>
        </p:grpSpPr>
        <p:sp>
          <p:nvSpPr>
            <p:cNvPr id="129" name="Freeform 319"/>
            <p:cNvSpPr>
              <a:spLocks noEditPoints="1"/>
            </p:cNvSpPr>
            <p:nvPr/>
          </p:nvSpPr>
          <p:spPr bwMode="auto">
            <a:xfrm>
              <a:off x="5850" y="1203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sz="18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30" name="Freeform 320"/>
            <p:cNvSpPr>
              <a:spLocks noEditPoints="1"/>
            </p:cNvSpPr>
            <p:nvPr/>
          </p:nvSpPr>
          <p:spPr bwMode="auto">
            <a:xfrm>
              <a:off x="5958" y="1265"/>
              <a:ext cx="137" cy="207"/>
            </a:xfrm>
            <a:custGeom>
              <a:avLst/>
              <a:gdLst>
                <a:gd name="T0" fmla="*/ 199 w 207"/>
                <a:gd name="T1" fmla="*/ 40 h 311"/>
                <a:gd name="T2" fmla="*/ 99 w 207"/>
                <a:gd name="T3" fmla="*/ 2 h 311"/>
                <a:gd name="T4" fmla="*/ 85 w 207"/>
                <a:gd name="T5" fmla="*/ 8 h 311"/>
                <a:gd name="T6" fmla="*/ 78 w 207"/>
                <a:gd name="T7" fmla="*/ 28 h 311"/>
                <a:gd name="T8" fmla="*/ 78 w 207"/>
                <a:gd name="T9" fmla="*/ 37 h 311"/>
                <a:gd name="T10" fmla="*/ 82 w 207"/>
                <a:gd name="T11" fmla="*/ 46 h 311"/>
                <a:gd name="T12" fmla="*/ 52 w 207"/>
                <a:gd name="T13" fmla="*/ 125 h 311"/>
                <a:gd name="T14" fmla="*/ 26 w 207"/>
                <a:gd name="T15" fmla="*/ 124 h 311"/>
                <a:gd name="T16" fmla="*/ 16 w 207"/>
                <a:gd name="T17" fmla="*/ 130 h 311"/>
                <a:gd name="T18" fmla="*/ 1 w 207"/>
                <a:gd name="T19" fmla="*/ 170 h 311"/>
                <a:gd name="T20" fmla="*/ 1 w 207"/>
                <a:gd name="T21" fmla="*/ 178 h 311"/>
                <a:gd name="T22" fmla="*/ 7 w 207"/>
                <a:gd name="T23" fmla="*/ 184 h 311"/>
                <a:gd name="T24" fmla="*/ 67 w 207"/>
                <a:gd name="T25" fmla="*/ 207 h 311"/>
                <a:gd name="T26" fmla="*/ 32 w 207"/>
                <a:gd name="T27" fmla="*/ 297 h 311"/>
                <a:gd name="T28" fmla="*/ 38 w 207"/>
                <a:gd name="T29" fmla="*/ 310 h 311"/>
                <a:gd name="T30" fmla="*/ 42 w 207"/>
                <a:gd name="T31" fmla="*/ 311 h 311"/>
                <a:gd name="T32" fmla="*/ 52 w 207"/>
                <a:gd name="T33" fmla="*/ 304 h 311"/>
                <a:gd name="T34" fmla="*/ 86 w 207"/>
                <a:gd name="T35" fmla="*/ 214 h 311"/>
                <a:gd name="T36" fmla="*/ 146 w 207"/>
                <a:gd name="T37" fmla="*/ 237 h 311"/>
                <a:gd name="T38" fmla="*/ 150 w 207"/>
                <a:gd name="T39" fmla="*/ 238 h 311"/>
                <a:gd name="T40" fmla="*/ 160 w 207"/>
                <a:gd name="T41" fmla="*/ 231 h 311"/>
                <a:gd name="T42" fmla="*/ 175 w 207"/>
                <a:gd name="T43" fmla="*/ 191 h 311"/>
                <a:gd name="T44" fmla="*/ 172 w 207"/>
                <a:gd name="T45" fmla="*/ 179 h 311"/>
                <a:gd name="T46" fmla="*/ 152 w 207"/>
                <a:gd name="T47" fmla="*/ 163 h 311"/>
                <a:gd name="T48" fmla="*/ 182 w 207"/>
                <a:gd name="T49" fmla="*/ 84 h 311"/>
                <a:gd name="T50" fmla="*/ 192 w 207"/>
                <a:gd name="T51" fmla="*/ 80 h 311"/>
                <a:gd name="T52" fmla="*/ 197 w 207"/>
                <a:gd name="T53" fmla="*/ 74 h 311"/>
                <a:gd name="T54" fmla="*/ 205 w 207"/>
                <a:gd name="T55" fmla="*/ 54 h 311"/>
                <a:gd name="T56" fmla="*/ 199 w 207"/>
                <a:gd name="T57" fmla="*/ 40 h 311"/>
                <a:gd name="T58" fmla="*/ 179 w 207"/>
                <a:gd name="T59" fmla="*/ 62 h 311"/>
                <a:gd name="T60" fmla="*/ 169 w 207"/>
                <a:gd name="T61" fmla="*/ 67 h 311"/>
                <a:gd name="T62" fmla="*/ 164 w 207"/>
                <a:gd name="T63" fmla="*/ 73 h 311"/>
                <a:gd name="T64" fmla="*/ 129 w 207"/>
                <a:gd name="T65" fmla="*/ 162 h 311"/>
                <a:gd name="T66" fmla="*/ 132 w 207"/>
                <a:gd name="T67" fmla="*/ 174 h 311"/>
                <a:gd name="T68" fmla="*/ 153 w 207"/>
                <a:gd name="T69" fmla="*/ 191 h 311"/>
                <a:gd name="T70" fmla="*/ 144 w 207"/>
                <a:gd name="T71" fmla="*/ 214 h 311"/>
                <a:gd name="T72" fmla="*/ 24 w 207"/>
                <a:gd name="T73" fmla="*/ 168 h 311"/>
                <a:gd name="T74" fmla="*/ 33 w 207"/>
                <a:gd name="T75" fmla="*/ 145 h 311"/>
                <a:gd name="T76" fmla="*/ 59 w 207"/>
                <a:gd name="T77" fmla="*/ 146 h 311"/>
                <a:gd name="T78" fmla="*/ 70 w 207"/>
                <a:gd name="T79" fmla="*/ 139 h 311"/>
                <a:gd name="T80" fmla="*/ 104 w 207"/>
                <a:gd name="T81" fmla="*/ 50 h 311"/>
                <a:gd name="T82" fmla="*/ 104 w 207"/>
                <a:gd name="T83" fmla="*/ 42 h 311"/>
                <a:gd name="T84" fmla="*/ 99 w 207"/>
                <a:gd name="T85" fmla="*/ 32 h 311"/>
                <a:gd name="T86" fmla="*/ 102 w 207"/>
                <a:gd name="T87" fmla="*/ 26 h 311"/>
                <a:gd name="T88" fmla="*/ 181 w 207"/>
                <a:gd name="T89" fmla="*/ 57 h 311"/>
                <a:gd name="T90" fmla="*/ 179 w 207"/>
                <a:gd name="T91" fmla="*/ 6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7" h="311">
                  <a:moveTo>
                    <a:pt x="199" y="40"/>
                  </a:moveTo>
                  <a:cubicBezTo>
                    <a:pt x="99" y="2"/>
                    <a:pt x="99" y="2"/>
                    <a:pt x="99" y="2"/>
                  </a:cubicBezTo>
                  <a:cubicBezTo>
                    <a:pt x="94" y="0"/>
                    <a:pt x="88" y="3"/>
                    <a:pt x="85" y="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7" y="31"/>
                    <a:pt x="77" y="34"/>
                    <a:pt x="78" y="37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2" y="123"/>
                    <a:pt x="18" y="126"/>
                    <a:pt x="16" y="130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0" y="173"/>
                    <a:pt x="0" y="176"/>
                    <a:pt x="1" y="178"/>
                  </a:cubicBezTo>
                  <a:cubicBezTo>
                    <a:pt x="2" y="181"/>
                    <a:pt x="4" y="183"/>
                    <a:pt x="7" y="184"/>
                  </a:cubicBezTo>
                  <a:cubicBezTo>
                    <a:pt x="67" y="207"/>
                    <a:pt x="67" y="207"/>
                    <a:pt x="67" y="207"/>
                  </a:cubicBezTo>
                  <a:cubicBezTo>
                    <a:pt x="32" y="297"/>
                    <a:pt x="32" y="297"/>
                    <a:pt x="32" y="297"/>
                  </a:cubicBezTo>
                  <a:cubicBezTo>
                    <a:pt x="30" y="302"/>
                    <a:pt x="33" y="308"/>
                    <a:pt x="38" y="310"/>
                  </a:cubicBezTo>
                  <a:cubicBezTo>
                    <a:pt x="40" y="311"/>
                    <a:pt x="41" y="311"/>
                    <a:pt x="42" y="311"/>
                  </a:cubicBezTo>
                  <a:cubicBezTo>
                    <a:pt x="46" y="311"/>
                    <a:pt x="50" y="308"/>
                    <a:pt x="52" y="304"/>
                  </a:cubicBezTo>
                  <a:cubicBezTo>
                    <a:pt x="86" y="214"/>
                    <a:pt x="86" y="214"/>
                    <a:pt x="86" y="214"/>
                  </a:cubicBezTo>
                  <a:cubicBezTo>
                    <a:pt x="146" y="237"/>
                    <a:pt x="146" y="237"/>
                    <a:pt x="146" y="237"/>
                  </a:cubicBezTo>
                  <a:cubicBezTo>
                    <a:pt x="147" y="238"/>
                    <a:pt x="149" y="238"/>
                    <a:pt x="150" y="238"/>
                  </a:cubicBezTo>
                  <a:cubicBezTo>
                    <a:pt x="154" y="238"/>
                    <a:pt x="158" y="235"/>
                    <a:pt x="160" y="231"/>
                  </a:cubicBezTo>
                  <a:cubicBezTo>
                    <a:pt x="175" y="191"/>
                    <a:pt x="175" y="191"/>
                    <a:pt x="175" y="191"/>
                  </a:cubicBezTo>
                  <a:cubicBezTo>
                    <a:pt x="177" y="187"/>
                    <a:pt x="176" y="182"/>
                    <a:pt x="172" y="179"/>
                  </a:cubicBezTo>
                  <a:cubicBezTo>
                    <a:pt x="152" y="163"/>
                    <a:pt x="152" y="163"/>
                    <a:pt x="152" y="163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4" y="79"/>
                    <a:pt x="196" y="77"/>
                    <a:pt x="197" y="74"/>
                  </a:cubicBezTo>
                  <a:cubicBezTo>
                    <a:pt x="205" y="54"/>
                    <a:pt x="205" y="54"/>
                    <a:pt x="205" y="54"/>
                  </a:cubicBezTo>
                  <a:cubicBezTo>
                    <a:pt x="207" y="49"/>
                    <a:pt x="204" y="43"/>
                    <a:pt x="199" y="40"/>
                  </a:cubicBezTo>
                  <a:close/>
                  <a:moveTo>
                    <a:pt x="179" y="62"/>
                  </a:moveTo>
                  <a:cubicBezTo>
                    <a:pt x="169" y="67"/>
                    <a:pt x="169" y="67"/>
                    <a:pt x="169" y="67"/>
                  </a:cubicBezTo>
                  <a:cubicBezTo>
                    <a:pt x="167" y="68"/>
                    <a:pt x="165" y="70"/>
                    <a:pt x="164" y="73"/>
                  </a:cubicBezTo>
                  <a:cubicBezTo>
                    <a:pt x="129" y="162"/>
                    <a:pt x="129" y="162"/>
                    <a:pt x="129" y="162"/>
                  </a:cubicBezTo>
                  <a:cubicBezTo>
                    <a:pt x="128" y="167"/>
                    <a:pt x="129" y="172"/>
                    <a:pt x="132" y="174"/>
                  </a:cubicBezTo>
                  <a:cubicBezTo>
                    <a:pt x="153" y="191"/>
                    <a:pt x="153" y="191"/>
                    <a:pt x="153" y="191"/>
                  </a:cubicBezTo>
                  <a:cubicBezTo>
                    <a:pt x="144" y="214"/>
                    <a:pt x="144" y="214"/>
                    <a:pt x="144" y="214"/>
                  </a:cubicBezTo>
                  <a:cubicBezTo>
                    <a:pt x="24" y="168"/>
                    <a:pt x="24" y="168"/>
                    <a:pt x="24" y="16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59" y="146"/>
                    <a:pt x="59" y="146"/>
                    <a:pt x="59" y="146"/>
                  </a:cubicBezTo>
                  <a:cubicBezTo>
                    <a:pt x="64" y="147"/>
                    <a:pt x="68" y="144"/>
                    <a:pt x="70" y="139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5" y="47"/>
                    <a:pt x="105" y="44"/>
                    <a:pt x="104" y="4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81" y="57"/>
                    <a:pt x="181" y="57"/>
                    <a:pt x="181" y="57"/>
                  </a:cubicBezTo>
                  <a:lnTo>
                    <a:pt x="179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sz="1800" kern="0">
                <a:solidFill>
                  <a:prstClr val="black"/>
                </a:solidFill>
                <a:latin typeface="Verdana"/>
              </a:endParaRPr>
            </a:p>
          </p:txBody>
        </p:sp>
      </p:grpSp>
      <p:grpSp>
        <p:nvGrpSpPr>
          <p:cNvPr id="134" name="Group 592"/>
          <p:cNvGrpSpPr>
            <a:grpSpLocks noChangeAspect="1"/>
          </p:cNvGrpSpPr>
          <p:nvPr/>
        </p:nvGrpSpPr>
        <p:grpSpPr bwMode="auto">
          <a:xfrm>
            <a:off x="7060759" y="2840586"/>
            <a:ext cx="483322" cy="481905"/>
            <a:chOff x="373" y="1933"/>
            <a:chExt cx="341" cy="340"/>
          </a:xfrm>
          <a:solidFill>
            <a:srgbClr val="75787B"/>
          </a:solidFill>
        </p:grpSpPr>
        <p:sp>
          <p:nvSpPr>
            <p:cNvPr id="135" name="Freeform 693"/>
            <p:cNvSpPr>
              <a:spLocks/>
            </p:cNvSpPr>
            <p:nvPr/>
          </p:nvSpPr>
          <p:spPr bwMode="auto">
            <a:xfrm>
              <a:off x="436" y="2031"/>
              <a:ext cx="207" cy="157"/>
            </a:xfrm>
            <a:custGeom>
              <a:avLst/>
              <a:gdLst>
                <a:gd name="T0" fmla="*/ 307 w 311"/>
                <a:gd name="T1" fmla="*/ 4 h 236"/>
                <a:gd name="T2" fmla="*/ 292 w 311"/>
                <a:gd name="T3" fmla="*/ 4 h 236"/>
                <a:gd name="T4" fmla="*/ 86 w 311"/>
                <a:gd name="T5" fmla="*/ 210 h 236"/>
                <a:gd name="T6" fmla="*/ 19 w 311"/>
                <a:gd name="T7" fmla="*/ 143 h 236"/>
                <a:gd name="T8" fmla="*/ 4 w 311"/>
                <a:gd name="T9" fmla="*/ 143 h 236"/>
                <a:gd name="T10" fmla="*/ 4 w 311"/>
                <a:gd name="T11" fmla="*/ 158 h 236"/>
                <a:gd name="T12" fmla="*/ 78 w 311"/>
                <a:gd name="T13" fmla="*/ 233 h 236"/>
                <a:gd name="T14" fmla="*/ 86 w 311"/>
                <a:gd name="T15" fmla="*/ 236 h 236"/>
                <a:gd name="T16" fmla="*/ 94 w 311"/>
                <a:gd name="T17" fmla="*/ 233 h 236"/>
                <a:gd name="T18" fmla="*/ 307 w 311"/>
                <a:gd name="T19" fmla="*/ 19 h 236"/>
                <a:gd name="T20" fmla="*/ 307 w 311"/>
                <a:gd name="T21" fmla="*/ 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236">
                  <a:moveTo>
                    <a:pt x="307" y="4"/>
                  </a:moveTo>
                  <a:cubicBezTo>
                    <a:pt x="303" y="0"/>
                    <a:pt x="296" y="0"/>
                    <a:pt x="292" y="4"/>
                  </a:cubicBezTo>
                  <a:cubicBezTo>
                    <a:pt x="86" y="210"/>
                    <a:pt x="86" y="210"/>
                    <a:pt x="86" y="210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5" y="139"/>
                    <a:pt x="8" y="139"/>
                    <a:pt x="4" y="143"/>
                  </a:cubicBezTo>
                  <a:cubicBezTo>
                    <a:pt x="0" y="147"/>
                    <a:pt x="0" y="154"/>
                    <a:pt x="4" y="158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81" y="235"/>
                    <a:pt x="83" y="236"/>
                    <a:pt x="86" y="236"/>
                  </a:cubicBezTo>
                  <a:cubicBezTo>
                    <a:pt x="89" y="236"/>
                    <a:pt x="91" y="235"/>
                    <a:pt x="94" y="233"/>
                  </a:cubicBezTo>
                  <a:cubicBezTo>
                    <a:pt x="307" y="19"/>
                    <a:pt x="307" y="19"/>
                    <a:pt x="307" y="19"/>
                  </a:cubicBezTo>
                  <a:cubicBezTo>
                    <a:pt x="311" y="15"/>
                    <a:pt x="311" y="8"/>
                    <a:pt x="30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sz="1800" b="1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36" name="Freeform 694"/>
            <p:cNvSpPr>
              <a:spLocks noEditPoints="1"/>
            </p:cNvSpPr>
            <p:nvPr/>
          </p:nvSpPr>
          <p:spPr bwMode="auto">
            <a:xfrm>
              <a:off x="373" y="1933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sz="1800" b="1" kern="0">
                <a:solidFill>
                  <a:prstClr val="black"/>
                </a:solidFill>
                <a:latin typeface="Verdana"/>
              </a:endParaRPr>
            </a:p>
          </p:txBody>
        </p:sp>
      </p:grpSp>
      <p:grpSp>
        <p:nvGrpSpPr>
          <p:cNvPr id="147" name="Group 305"/>
          <p:cNvGrpSpPr>
            <a:grpSpLocks noChangeAspect="1"/>
          </p:cNvGrpSpPr>
          <p:nvPr/>
        </p:nvGrpSpPr>
        <p:grpSpPr bwMode="auto">
          <a:xfrm>
            <a:off x="9982844" y="3897025"/>
            <a:ext cx="468079" cy="468079"/>
            <a:chOff x="1161" y="385"/>
            <a:chExt cx="340" cy="340"/>
          </a:xfrm>
          <a:solidFill>
            <a:schemeClr val="bg1"/>
          </a:solidFill>
        </p:grpSpPr>
        <p:sp>
          <p:nvSpPr>
            <p:cNvPr id="148" name="Freeform 180"/>
            <p:cNvSpPr>
              <a:spLocks noEditPoints="1"/>
            </p:cNvSpPr>
            <p:nvPr/>
          </p:nvSpPr>
          <p:spPr bwMode="auto">
            <a:xfrm>
              <a:off x="1260" y="449"/>
              <a:ext cx="156" cy="212"/>
            </a:xfrm>
            <a:custGeom>
              <a:avLst/>
              <a:gdLst>
                <a:gd name="T0" fmla="*/ 224 w 235"/>
                <a:gd name="T1" fmla="*/ 96 h 320"/>
                <a:gd name="T2" fmla="*/ 213 w 235"/>
                <a:gd name="T3" fmla="*/ 106 h 320"/>
                <a:gd name="T4" fmla="*/ 213 w 235"/>
                <a:gd name="T5" fmla="*/ 64 h 320"/>
                <a:gd name="T6" fmla="*/ 192 w 235"/>
                <a:gd name="T7" fmla="*/ 42 h 320"/>
                <a:gd name="T8" fmla="*/ 181 w 235"/>
                <a:gd name="T9" fmla="*/ 42 h 320"/>
                <a:gd name="T10" fmla="*/ 181 w 235"/>
                <a:gd name="T11" fmla="*/ 21 h 320"/>
                <a:gd name="T12" fmla="*/ 160 w 235"/>
                <a:gd name="T13" fmla="*/ 0 h 320"/>
                <a:gd name="T14" fmla="*/ 53 w 235"/>
                <a:gd name="T15" fmla="*/ 0 h 320"/>
                <a:gd name="T16" fmla="*/ 32 w 235"/>
                <a:gd name="T17" fmla="*/ 21 h 320"/>
                <a:gd name="T18" fmla="*/ 32 w 235"/>
                <a:gd name="T19" fmla="*/ 42 h 320"/>
                <a:gd name="T20" fmla="*/ 21 w 235"/>
                <a:gd name="T21" fmla="*/ 42 h 320"/>
                <a:gd name="T22" fmla="*/ 0 w 235"/>
                <a:gd name="T23" fmla="*/ 64 h 320"/>
                <a:gd name="T24" fmla="*/ 0 w 235"/>
                <a:gd name="T25" fmla="*/ 256 h 320"/>
                <a:gd name="T26" fmla="*/ 21 w 235"/>
                <a:gd name="T27" fmla="*/ 277 h 320"/>
                <a:gd name="T28" fmla="*/ 32 w 235"/>
                <a:gd name="T29" fmla="*/ 277 h 320"/>
                <a:gd name="T30" fmla="*/ 32 w 235"/>
                <a:gd name="T31" fmla="*/ 298 h 320"/>
                <a:gd name="T32" fmla="*/ 53 w 235"/>
                <a:gd name="T33" fmla="*/ 320 h 320"/>
                <a:gd name="T34" fmla="*/ 160 w 235"/>
                <a:gd name="T35" fmla="*/ 320 h 320"/>
                <a:gd name="T36" fmla="*/ 181 w 235"/>
                <a:gd name="T37" fmla="*/ 298 h 320"/>
                <a:gd name="T38" fmla="*/ 181 w 235"/>
                <a:gd name="T39" fmla="*/ 277 h 320"/>
                <a:gd name="T40" fmla="*/ 192 w 235"/>
                <a:gd name="T41" fmla="*/ 277 h 320"/>
                <a:gd name="T42" fmla="*/ 213 w 235"/>
                <a:gd name="T43" fmla="*/ 256 h 320"/>
                <a:gd name="T44" fmla="*/ 213 w 235"/>
                <a:gd name="T45" fmla="*/ 138 h 320"/>
                <a:gd name="T46" fmla="*/ 224 w 235"/>
                <a:gd name="T47" fmla="*/ 149 h 320"/>
                <a:gd name="T48" fmla="*/ 235 w 235"/>
                <a:gd name="T49" fmla="*/ 138 h 320"/>
                <a:gd name="T50" fmla="*/ 235 w 235"/>
                <a:gd name="T51" fmla="*/ 106 h 320"/>
                <a:gd name="T52" fmla="*/ 224 w 235"/>
                <a:gd name="T53" fmla="*/ 96 h 320"/>
                <a:gd name="T54" fmla="*/ 53 w 235"/>
                <a:gd name="T55" fmla="*/ 21 h 320"/>
                <a:gd name="T56" fmla="*/ 160 w 235"/>
                <a:gd name="T57" fmla="*/ 21 h 320"/>
                <a:gd name="T58" fmla="*/ 160 w 235"/>
                <a:gd name="T59" fmla="*/ 42 h 320"/>
                <a:gd name="T60" fmla="*/ 53 w 235"/>
                <a:gd name="T61" fmla="*/ 42 h 320"/>
                <a:gd name="T62" fmla="*/ 53 w 235"/>
                <a:gd name="T63" fmla="*/ 21 h 320"/>
                <a:gd name="T64" fmla="*/ 160 w 235"/>
                <a:gd name="T65" fmla="*/ 298 h 320"/>
                <a:gd name="T66" fmla="*/ 53 w 235"/>
                <a:gd name="T67" fmla="*/ 298 h 320"/>
                <a:gd name="T68" fmla="*/ 53 w 235"/>
                <a:gd name="T69" fmla="*/ 277 h 320"/>
                <a:gd name="T70" fmla="*/ 160 w 235"/>
                <a:gd name="T71" fmla="*/ 277 h 320"/>
                <a:gd name="T72" fmla="*/ 160 w 235"/>
                <a:gd name="T73" fmla="*/ 298 h 320"/>
                <a:gd name="T74" fmla="*/ 192 w 235"/>
                <a:gd name="T75" fmla="*/ 256 h 320"/>
                <a:gd name="T76" fmla="*/ 21 w 235"/>
                <a:gd name="T77" fmla="*/ 256 h 320"/>
                <a:gd name="T78" fmla="*/ 21 w 235"/>
                <a:gd name="T79" fmla="*/ 64 h 320"/>
                <a:gd name="T80" fmla="*/ 192 w 235"/>
                <a:gd name="T81" fmla="*/ 64 h 320"/>
                <a:gd name="T82" fmla="*/ 192 w 235"/>
                <a:gd name="T83" fmla="*/ 25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5" h="320">
                  <a:moveTo>
                    <a:pt x="224" y="96"/>
                  </a:moveTo>
                  <a:cubicBezTo>
                    <a:pt x="218" y="96"/>
                    <a:pt x="213" y="100"/>
                    <a:pt x="213" y="106"/>
                  </a:cubicBezTo>
                  <a:cubicBezTo>
                    <a:pt x="213" y="64"/>
                    <a:pt x="213" y="64"/>
                    <a:pt x="213" y="64"/>
                  </a:cubicBezTo>
                  <a:cubicBezTo>
                    <a:pt x="213" y="52"/>
                    <a:pt x="204" y="42"/>
                    <a:pt x="192" y="42"/>
                  </a:cubicBezTo>
                  <a:cubicBezTo>
                    <a:pt x="181" y="42"/>
                    <a:pt x="181" y="42"/>
                    <a:pt x="181" y="42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81" y="9"/>
                    <a:pt x="172" y="0"/>
                    <a:pt x="16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0"/>
                    <a:pt x="32" y="9"/>
                    <a:pt x="32" y="21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67"/>
                    <a:pt x="10" y="277"/>
                    <a:pt x="21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310"/>
                    <a:pt x="42" y="320"/>
                    <a:pt x="53" y="320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72" y="320"/>
                    <a:pt x="181" y="310"/>
                    <a:pt x="181" y="298"/>
                  </a:cubicBezTo>
                  <a:cubicBezTo>
                    <a:pt x="181" y="277"/>
                    <a:pt x="181" y="277"/>
                    <a:pt x="181" y="277"/>
                  </a:cubicBezTo>
                  <a:cubicBezTo>
                    <a:pt x="192" y="277"/>
                    <a:pt x="192" y="277"/>
                    <a:pt x="192" y="277"/>
                  </a:cubicBezTo>
                  <a:cubicBezTo>
                    <a:pt x="204" y="277"/>
                    <a:pt x="213" y="267"/>
                    <a:pt x="213" y="256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3" y="144"/>
                    <a:pt x="218" y="149"/>
                    <a:pt x="224" y="149"/>
                  </a:cubicBezTo>
                  <a:cubicBezTo>
                    <a:pt x="230" y="149"/>
                    <a:pt x="235" y="144"/>
                    <a:pt x="235" y="138"/>
                  </a:cubicBezTo>
                  <a:cubicBezTo>
                    <a:pt x="235" y="106"/>
                    <a:pt x="235" y="106"/>
                    <a:pt x="235" y="106"/>
                  </a:cubicBezTo>
                  <a:cubicBezTo>
                    <a:pt x="235" y="100"/>
                    <a:pt x="230" y="96"/>
                    <a:pt x="224" y="96"/>
                  </a:cubicBezTo>
                  <a:close/>
                  <a:moveTo>
                    <a:pt x="53" y="21"/>
                  </a:moveTo>
                  <a:cubicBezTo>
                    <a:pt x="160" y="21"/>
                    <a:pt x="160" y="21"/>
                    <a:pt x="160" y="21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53" y="42"/>
                    <a:pt x="53" y="42"/>
                    <a:pt x="53" y="42"/>
                  </a:cubicBezTo>
                  <a:lnTo>
                    <a:pt x="53" y="21"/>
                  </a:lnTo>
                  <a:close/>
                  <a:moveTo>
                    <a:pt x="160" y="298"/>
                  </a:moveTo>
                  <a:cubicBezTo>
                    <a:pt x="53" y="298"/>
                    <a:pt x="53" y="298"/>
                    <a:pt x="53" y="298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160" y="277"/>
                    <a:pt x="160" y="277"/>
                    <a:pt x="160" y="277"/>
                  </a:cubicBezTo>
                  <a:lnTo>
                    <a:pt x="160" y="298"/>
                  </a:lnTo>
                  <a:close/>
                  <a:moveTo>
                    <a:pt x="192" y="256"/>
                  </a:moveTo>
                  <a:cubicBezTo>
                    <a:pt x="21" y="256"/>
                    <a:pt x="21" y="256"/>
                    <a:pt x="21" y="256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192" y="64"/>
                    <a:pt x="192" y="64"/>
                    <a:pt x="192" y="64"/>
                  </a:cubicBezTo>
                  <a:lnTo>
                    <a:pt x="192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sz="18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49" name="Freeform 181"/>
            <p:cNvSpPr>
              <a:spLocks noEditPoints="1"/>
            </p:cNvSpPr>
            <p:nvPr/>
          </p:nvSpPr>
          <p:spPr bwMode="auto">
            <a:xfrm>
              <a:off x="1161" y="385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sz="1800" kern="0">
                <a:solidFill>
                  <a:prstClr val="black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725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Rectangle 911">
            <a:extLst>
              <a:ext uri="{FF2B5EF4-FFF2-40B4-BE49-F238E27FC236}">
                <a16:creationId xmlns:a16="http://schemas.microsoft.com/office/drawing/2014/main" xmlns="" id="{5C0F6409-F66D-4C39-8415-CE0974B39D83}"/>
              </a:ext>
            </a:extLst>
          </p:cNvPr>
          <p:cNvSpPr/>
          <p:nvPr/>
        </p:nvSpPr>
        <p:spPr>
          <a:xfrm>
            <a:off x="-3449" y="4037458"/>
            <a:ext cx="12192274" cy="5952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911" name="Group 910">
            <a:extLst>
              <a:ext uri="{FF2B5EF4-FFF2-40B4-BE49-F238E27FC236}">
                <a16:creationId xmlns:a16="http://schemas.microsoft.com/office/drawing/2014/main" xmlns="" id="{F8C23DFF-73B0-4240-92E0-B0DEE126FE36}"/>
              </a:ext>
            </a:extLst>
          </p:cNvPr>
          <p:cNvGrpSpPr/>
          <p:nvPr/>
        </p:nvGrpSpPr>
        <p:grpSpPr>
          <a:xfrm>
            <a:off x="-1500" y="1291927"/>
            <a:ext cx="12187238" cy="2953466"/>
            <a:chOff x="4762" y="79124"/>
            <a:chExt cx="16690167" cy="4044708"/>
          </a:xfrm>
        </p:grpSpPr>
        <p:grpSp>
          <p:nvGrpSpPr>
            <p:cNvPr id="910" name="Group 909">
              <a:extLst>
                <a:ext uri="{FF2B5EF4-FFF2-40B4-BE49-F238E27FC236}">
                  <a16:creationId xmlns:a16="http://schemas.microsoft.com/office/drawing/2014/main" xmlns="" id="{C207D3D7-B08E-4202-8139-2672DEF45A22}"/>
                </a:ext>
              </a:extLst>
            </p:cNvPr>
            <p:cNvGrpSpPr/>
            <p:nvPr/>
          </p:nvGrpSpPr>
          <p:grpSpPr>
            <a:xfrm>
              <a:off x="4762" y="79124"/>
              <a:ext cx="8382881" cy="4044708"/>
              <a:chOff x="4763" y="592138"/>
              <a:chExt cx="3367087" cy="1624606"/>
            </a:xfrm>
          </p:grpSpPr>
          <p:sp>
            <p:nvSpPr>
              <p:cNvPr id="909" name="Freeform 252">
                <a:extLst>
                  <a:ext uri="{FF2B5EF4-FFF2-40B4-BE49-F238E27FC236}">
                    <a16:creationId xmlns:a16="http://schemas.microsoft.com/office/drawing/2014/main" xmlns="" id="{2B8DAD0E-9C13-4701-8E30-E767664DF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3" y="592138"/>
                <a:ext cx="3367087" cy="1603374"/>
              </a:xfrm>
              <a:custGeom>
                <a:avLst/>
                <a:gdLst>
                  <a:gd name="T0" fmla="*/ 1981 w 2121"/>
                  <a:gd name="T1" fmla="*/ 530 h 1010"/>
                  <a:gd name="T2" fmla="*/ 1798 w 2121"/>
                  <a:gd name="T3" fmla="*/ 327 h 1010"/>
                  <a:gd name="T4" fmla="*/ 1634 w 2121"/>
                  <a:gd name="T5" fmla="*/ 591 h 1010"/>
                  <a:gd name="T6" fmla="*/ 1506 w 2121"/>
                  <a:gd name="T7" fmla="*/ 384 h 1010"/>
                  <a:gd name="T8" fmla="*/ 1462 w 2121"/>
                  <a:gd name="T9" fmla="*/ 216 h 1010"/>
                  <a:gd name="T10" fmla="*/ 1437 w 2121"/>
                  <a:gd name="T11" fmla="*/ 0 h 1010"/>
                  <a:gd name="T12" fmla="*/ 1425 w 2121"/>
                  <a:gd name="T13" fmla="*/ 216 h 1010"/>
                  <a:gd name="T14" fmla="*/ 1399 w 2121"/>
                  <a:gd name="T15" fmla="*/ 384 h 1010"/>
                  <a:gd name="T16" fmla="*/ 1354 w 2121"/>
                  <a:gd name="T17" fmla="*/ 553 h 1010"/>
                  <a:gd name="T18" fmla="*/ 1311 w 2121"/>
                  <a:gd name="T19" fmla="*/ 484 h 1010"/>
                  <a:gd name="T20" fmla="*/ 1236 w 2121"/>
                  <a:gd name="T21" fmla="*/ 117 h 1010"/>
                  <a:gd name="T22" fmla="*/ 1054 w 2121"/>
                  <a:gd name="T23" fmla="*/ 400 h 1010"/>
                  <a:gd name="T24" fmla="*/ 878 w 2121"/>
                  <a:gd name="T25" fmla="*/ 666 h 1010"/>
                  <a:gd name="T26" fmla="*/ 821 w 2121"/>
                  <a:gd name="T27" fmla="*/ 491 h 1010"/>
                  <a:gd name="T28" fmla="*/ 712 w 2121"/>
                  <a:gd name="T29" fmla="*/ 406 h 1010"/>
                  <a:gd name="T30" fmla="*/ 475 w 2121"/>
                  <a:gd name="T31" fmla="*/ 406 h 1010"/>
                  <a:gd name="T32" fmla="*/ 274 w 2121"/>
                  <a:gd name="T33" fmla="*/ 585 h 1010"/>
                  <a:gd name="T34" fmla="*/ 115 w 2121"/>
                  <a:gd name="T35" fmla="*/ 305 h 1010"/>
                  <a:gd name="T36" fmla="*/ 0 w 2121"/>
                  <a:gd name="T37" fmla="*/ 521 h 1010"/>
                  <a:gd name="T38" fmla="*/ 115 w 2121"/>
                  <a:gd name="T39" fmla="*/ 1010 h 1010"/>
                  <a:gd name="T40" fmla="*/ 251 w 2121"/>
                  <a:gd name="T41" fmla="*/ 1010 h 1010"/>
                  <a:gd name="T42" fmla="*/ 475 w 2121"/>
                  <a:gd name="T43" fmla="*/ 1010 h 1010"/>
                  <a:gd name="T44" fmla="*/ 710 w 2121"/>
                  <a:gd name="T45" fmla="*/ 1010 h 1010"/>
                  <a:gd name="T46" fmla="*/ 807 w 2121"/>
                  <a:gd name="T47" fmla="*/ 1010 h 1010"/>
                  <a:gd name="T48" fmla="*/ 878 w 2121"/>
                  <a:gd name="T49" fmla="*/ 1010 h 1010"/>
                  <a:gd name="T50" fmla="*/ 1054 w 2121"/>
                  <a:gd name="T51" fmla="*/ 1010 h 1010"/>
                  <a:gd name="T52" fmla="*/ 1223 w 2121"/>
                  <a:gd name="T53" fmla="*/ 1010 h 1010"/>
                  <a:gd name="T54" fmla="*/ 1292 w 2121"/>
                  <a:gd name="T55" fmla="*/ 1010 h 1010"/>
                  <a:gd name="T56" fmla="*/ 1354 w 2121"/>
                  <a:gd name="T57" fmla="*/ 1010 h 1010"/>
                  <a:gd name="T58" fmla="*/ 1506 w 2121"/>
                  <a:gd name="T59" fmla="*/ 1010 h 1010"/>
                  <a:gd name="T60" fmla="*/ 1666 w 2121"/>
                  <a:gd name="T61" fmla="*/ 1010 h 1010"/>
                  <a:gd name="T62" fmla="*/ 1798 w 2121"/>
                  <a:gd name="T63" fmla="*/ 1010 h 1010"/>
                  <a:gd name="T64" fmla="*/ 1981 w 2121"/>
                  <a:gd name="T65" fmla="*/ 1010 h 1010"/>
                  <a:gd name="T66" fmla="*/ 2121 w 2121"/>
                  <a:gd name="T67" fmla="*/ 597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1" h="1010">
                    <a:moveTo>
                      <a:pt x="1981" y="597"/>
                    </a:moveTo>
                    <a:lnTo>
                      <a:pt x="1981" y="530"/>
                    </a:lnTo>
                    <a:lnTo>
                      <a:pt x="1798" y="530"/>
                    </a:lnTo>
                    <a:lnTo>
                      <a:pt x="1798" y="327"/>
                    </a:lnTo>
                    <a:lnTo>
                      <a:pt x="1634" y="254"/>
                    </a:lnTo>
                    <a:lnTo>
                      <a:pt x="1634" y="591"/>
                    </a:lnTo>
                    <a:lnTo>
                      <a:pt x="1506" y="591"/>
                    </a:lnTo>
                    <a:lnTo>
                      <a:pt x="1506" y="384"/>
                    </a:lnTo>
                    <a:lnTo>
                      <a:pt x="1462" y="384"/>
                    </a:lnTo>
                    <a:lnTo>
                      <a:pt x="1462" y="216"/>
                    </a:lnTo>
                    <a:lnTo>
                      <a:pt x="1437" y="216"/>
                    </a:lnTo>
                    <a:lnTo>
                      <a:pt x="1437" y="0"/>
                    </a:lnTo>
                    <a:lnTo>
                      <a:pt x="1425" y="0"/>
                    </a:lnTo>
                    <a:lnTo>
                      <a:pt x="1425" y="216"/>
                    </a:lnTo>
                    <a:lnTo>
                      <a:pt x="1399" y="216"/>
                    </a:lnTo>
                    <a:lnTo>
                      <a:pt x="1399" y="384"/>
                    </a:lnTo>
                    <a:lnTo>
                      <a:pt x="1354" y="384"/>
                    </a:lnTo>
                    <a:lnTo>
                      <a:pt x="1354" y="553"/>
                    </a:lnTo>
                    <a:lnTo>
                      <a:pt x="1311" y="553"/>
                    </a:lnTo>
                    <a:lnTo>
                      <a:pt x="1311" y="484"/>
                    </a:lnTo>
                    <a:lnTo>
                      <a:pt x="1236" y="484"/>
                    </a:lnTo>
                    <a:lnTo>
                      <a:pt x="1236" y="117"/>
                    </a:lnTo>
                    <a:lnTo>
                      <a:pt x="1054" y="214"/>
                    </a:lnTo>
                    <a:lnTo>
                      <a:pt x="1054" y="400"/>
                    </a:lnTo>
                    <a:lnTo>
                      <a:pt x="878" y="400"/>
                    </a:lnTo>
                    <a:lnTo>
                      <a:pt x="878" y="666"/>
                    </a:lnTo>
                    <a:lnTo>
                      <a:pt x="821" y="666"/>
                    </a:lnTo>
                    <a:lnTo>
                      <a:pt x="821" y="491"/>
                    </a:lnTo>
                    <a:lnTo>
                      <a:pt x="712" y="491"/>
                    </a:lnTo>
                    <a:lnTo>
                      <a:pt x="712" y="406"/>
                    </a:lnTo>
                    <a:lnTo>
                      <a:pt x="593" y="330"/>
                    </a:lnTo>
                    <a:lnTo>
                      <a:pt x="475" y="406"/>
                    </a:lnTo>
                    <a:lnTo>
                      <a:pt x="475" y="585"/>
                    </a:lnTo>
                    <a:lnTo>
                      <a:pt x="274" y="585"/>
                    </a:lnTo>
                    <a:lnTo>
                      <a:pt x="274" y="305"/>
                    </a:lnTo>
                    <a:lnTo>
                      <a:pt x="115" y="305"/>
                    </a:lnTo>
                    <a:lnTo>
                      <a:pt x="115" y="521"/>
                    </a:lnTo>
                    <a:lnTo>
                      <a:pt x="0" y="521"/>
                    </a:lnTo>
                    <a:lnTo>
                      <a:pt x="0" y="1010"/>
                    </a:lnTo>
                    <a:lnTo>
                      <a:pt x="115" y="1010"/>
                    </a:lnTo>
                    <a:lnTo>
                      <a:pt x="132" y="1010"/>
                    </a:lnTo>
                    <a:lnTo>
                      <a:pt x="251" y="1010"/>
                    </a:lnTo>
                    <a:lnTo>
                      <a:pt x="274" y="1010"/>
                    </a:lnTo>
                    <a:lnTo>
                      <a:pt x="475" y="1010"/>
                    </a:lnTo>
                    <a:lnTo>
                      <a:pt x="498" y="1010"/>
                    </a:lnTo>
                    <a:lnTo>
                      <a:pt x="710" y="1010"/>
                    </a:lnTo>
                    <a:lnTo>
                      <a:pt x="712" y="1010"/>
                    </a:lnTo>
                    <a:lnTo>
                      <a:pt x="807" y="1010"/>
                    </a:lnTo>
                    <a:lnTo>
                      <a:pt x="821" y="1010"/>
                    </a:lnTo>
                    <a:lnTo>
                      <a:pt x="878" y="1010"/>
                    </a:lnTo>
                    <a:lnTo>
                      <a:pt x="896" y="1010"/>
                    </a:lnTo>
                    <a:lnTo>
                      <a:pt x="1054" y="1010"/>
                    </a:lnTo>
                    <a:lnTo>
                      <a:pt x="1071" y="1010"/>
                    </a:lnTo>
                    <a:lnTo>
                      <a:pt x="1223" y="1010"/>
                    </a:lnTo>
                    <a:lnTo>
                      <a:pt x="1236" y="1010"/>
                    </a:lnTo>
                    <a:lnTo>
                      <a:pt x="1292" y="1010"/>
                    </a:lnTo>
                    <a:lnTo>
                      <a:pt x="1311" y="1010"/>
                    </a:lnTo>
                    <a:lnTo>
                      <a:pt x="1354" y="1010"/>
                    </a:lnTo>
                    <a:lnTo>
                      <a:pt x="1371" y="1010"/>
                    </a:lnTo>
                    <a:lnTo>
                      <a:pt x="1506" y="1010"/>
                    </a:lnTo>
                    <a:lnTo>
                      <a:pt x="1634" y="1010"/>
                    </a:lnTo>
                    <a:lnTo>
                      <a:pt x="1666" y="1010"/>
                    </a:lnTo>
                    <a:lnTo>
                      <a:pt x="1771" y="1010"/>
                    </a:lnTo>
                    <a:lnTo>
                      <a:pt x="1798" y="1010"/>
                    </a:lnTo>
                    <a:lnTo>
                      <a:pt x="1966" y="1010"/>
                    </a:lnTo>
                    <a:lnTo>
                      <a:pt x="1981" y="1010"/>
                    </a:lnTo>
                    <a:lnTo>
                      <a:pt x="2121" y="1010"/>
                    </a:lnTo>
                    <a:lnTo>
                      <a:pt x="2121" y="597"/>
                    </a:lnTo>
                    <a:lnTo>
                      <a:pt x="1981" y="59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05" name="Freeform 248">
                <a:extLst>
                  <a:ext uri="{FF2B5EF4-FFF2-40B4-BE49-F238E27FC236}">
                    <a16:creationId xmlns:a16="http://schemas.microsoft.com/office/drawing/2014/main" xmlns="" id="{4F599DD1-50BB-4622-877E-3589126FB6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3" y="907057"/>
                <a:ext cx="3367087" cy="1309687"/>
              </a:xfrm>
              <a:custGeom>
                <a:avLst/>
                <a:gdLst>
                  <a:gd name="T0" fmla="*/ 1846 w 2121"/>
                  <a:gd name="T1" fmla="*/ 584 h 825"/>
                  <a:gd name="T2" fmla="*/ 1409 w 2121"/>
                  <a:gd name="T3" fmla="*/ 405 h 825"/>
                  <a:gd name="T4" fmla="*/ 1243 w 2121"/>
                  <a:gd name="T5" fmla="*/ 666 h 825"/>
                  <a:gd name="T6" fmla="*/ 883 w 2121"/>
                  <a:gd name="T7" fmla="*/ 117 h 825"/>
                  <a:gd name="T8" fmla="*/ 765 w 2121"/>
                  <a:gd name="T9" fmla="*/ 554 h 825"/>
                  <a:gd name="T10" fmla="*/ 696 w 2121"/>
                  <a:gd name="T11" fmla="*/ 215 h 825"/>
                  <a:gd name="T12" fmla="*/ 658 w 2121"/>
                  <a:gd name="T13" fmla="*/ 215 h 825"/>
                  <a:gd name="T14" fmla="*/ 486 w 2121"/>
                  <a:gd name="T15" fmla="*/ 591 h 825"/>
                  <a:gd name="T16" fmla="*/ 138 w 2121"/>
                  <a:gd name="T17" fmla="*/ 530 h 825"/>
                  <a:gd name="T18" fmla="*/ 138 w 2121"/>
                  <a:gd name="T19" fmla="*/ 825 h 825"/>
                  <a:gd name="T20" fmla="*/ 453 w 2121"/>
                  <a:gd name="T21" fmla="*/ 825 h 825"/>
                  <a:gd name="T22" fmla="*/ 765 w 2121"/>
                  <a:gd name="T23" fmla="*/ 825 h 825"/>
                  <a:gd name="T24" fmla="*/ 898 w 2121"/>
                  <a:gd name="T25" fmla="*/ 825 h 825"/>
                  <a:gd name="T26" fmla="*/ 1243 w 2121"/>
                  <a:gd name="T27" fmla="*/ 825 h 825"/>
                  <a:gd name="T28" fmla="*/ 1410 w 2121"/>
                  <a:gd name="T29" fmla="*/ 825 h 825"/>
                  <a:gd name="T30" fmla="*/ 1869 w 2121"/>
                  <a:gd name="T31" fmla="*/ 825 h 825"/>
                  <a:gd name="T32" fmla="*/ 2121 w 2121"/>
                  <a:gd name="T33" fmla="*/ 522 h 825"/>
                  <a:gd name="T34" fmla="*/ 361 w 2121"/>
                  <a:gd name="T35" fmla="*/ 489 h 825"/>
                  <a:gd name="T36" fmla="*/ 361 w 2121"/>
                  <a:gd name="T37" fmla="*/ 425 h 825"/>
                  <a:gd name="T38" fmla="*/ 453 w 2121"/>
                  <a:gd name="T39" fmla="*/ 561 h 825"/>
                  <a:gd name="T40" fmla="*/ 453 w 2121"/>
                  <a:gd name="T41" fmla="*/ 561 h 825"/>
                  <a:gd name="T42" fmla="*/ 453 w 2121"/>
                  <a:gd name="T43" fmla="*/ 355 h 825"/>
                  <a:gd name="T44" fmla="*/ 649 w 2121"/>
                  <a:gd name="T45" fmla="*/ 550 h 825"/>
                  <a:gd name="T46" fmla="*/ 649 w 2121"/>
                  <a:gd name="T47" fmla="*/ 487 h 825"/>
                  <a:gd name="T48" fmla="*/ 741 w 2121"/>
                  <a:gd name="T49" fmla="*/ 622 h 825"/>
                  <a:gd name="T50" fmla="*/ 741 w 2121"/>
                  <a:gd name="T51" fmla="*/ 622 h 825"/>
                  <a:gd name="T52" fmla="*/ 741 w 2121"/>
                  <a:gd name="T53" fmla="*/ 416 h 825"/>
                  <a:gd name="T54" fmla="*/ 921 w 2121"/>
                  <a:gd name="T55" fmla="*/ 640 h 825"/>
                  <a:gd name="T56" fmla="*/ 921 w 2121"/>
                  <a:gd name="T57" fmla="*/ 576 h 825"/>
                  <a:gd name="T58" fmla="*/ 949 w 2121"/>
                  <a:gd name="T59" fmla="*/ 440 h 825"/>
                  <a:gd name="T60" fmla="*/ 949 w 2121"/>
                  <a:gd name="T61" fmla="*/ 440 h 825"/>
                  <a:gd name="T62" fmla="*/ 949 w 2121"/>
                  <a:gd name="T63" fmla="*/ 233 h 825"/>
                  <a:gd name="T64" fmla="*/ 988 w 2121"/>
                  <a:gd name="T65" fmla="*/ 640 h 825"/>
                  <a:gd name="T66" fmla="*/ 988 w 2121"/>
                  <a:gd name="T67" fmla="*/ 576 h 825"/>
                  <a:gd name="T68" fmla="*/ 1014 w 2121"/>
                  <a:gd name="T69" fmla="*/ 440 h 825"/>
                  <a:gd name="T70" fmla="*/ 1014 w 2121"/>
                  <a:gd name="T71" fmla="*/ 440 h 825"/>
                  <a:gd name="T72" fmla="*/ 1014 w 2121"/>
                  <a:gd name="T73" fmla="*/ 233 h 825"/>
                  <a:gd name="T74" fmla="*/ 1099 w 2121"/>
                  <a:gd name="T75" fmla="*/ 588 h 825"/>
                  <a:gd name="T76" fmla="*/ 1099 w 2121"/>
                  <a:gd name="T77" fmla="*/ 523 h 825"/>
                  <a:gd name="T78" fmla="*/ 1192 w 2121"/>
                  <a:gd name="T79" fmla="*/ 659 h 825"/>
                  <a:gd name="T80" fmla="*/ 1192 w 2121"/>
                  <a:gd name="T81" fmla="*/ 659 h 825"/>
                  <a:gd name="T82" fmla="*/ 1192 w 2121"/>
                  <a:gd name="T83" fmla="*/ 453 h 825"/>
                  <a:gd name="T84" fmla="*/ 1325 w 2121"/>
                  <a:gd name="T85" fmla="*/ 655 h 825"/>
                  <a:gd name="T86" fmla="*/ 1325 w 2121"/>
                  <a:gd name="T87" fmla="*/ 591 h 825"/>
                  <a:gd name="T88" fmla="*/ 1418 w 2121"/>
                  <a:gd name="T89" fmla="*/ 727 h 825"/>
                  <a:gd name="T90" fmla="*/ 1418 w 2121"/>
                  <a:gd name="T91" fmla="*/ 727 h 825"/>
                  <a:gd name="T92" fmla="*/ 1418 w 2121"/>
                  <a:gd name="T93" fmla="*/ 519 h 825"/>
                  <a:gd name="T94" fmla="*/ 1490 w 2121"/>
                  <a:gd name="T95" fmla="*/ 578 h 825"/>
                  <a:gd name="T96" fmla="*/ 1490 w 2121"/>
                  <a:gd name="T97" fmla="*/ 514 h 825"/>
                  <a:gd name="T98" fmla="*/ 1582 w 2121"/>
                  <a:gd name="T99" fmla="*/ 650 h 825"/>
                  <a:gd name="T100" fmla="*/ 1582 w 2121"/>
                  <a:gd name="T101" fmla="*/ 650 h 825"/>
                  <a:gd name="T102" fmla="*/ 1582 w 2121"/>
                  <a:gd name="T103" fmla="*/ 442 h 825"/>
                  <a:gd name="T104" fmla="*/ 1885 w 2121"/>
                  <a:gd name="T105" fmla="*/ 492 h 825"/>
                  <a:gd name="T106" fmla="*/ 1885 w 2121"/>
                  <a:gd name="T107" fmla="*/ 428 h 825"/>
                  <a:gd name="T108" fmla="*/ 1979 w 2121"/>
                  <a:gd name="T109" fmla="*/ 563 h 825"/>
                  <a:gd name="T110" fmla="*/ 1979 w 2121"/>
                  <a:gd name="T111" fmla="*/ 563 h 825"/>
                  <a:gd name="T112" fmla="*/ 1979 w 2121"/>
                  <a:gd name="T113" fmla="*/ 356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21" h="825">
                    <a:moveTo>
                      <a:pt x="2004" y="522"/>
                    </a:moveTo>
                    <a:lnTo>
                      <a:pt x="2004" y="305"/>
                    </a:lnTo>
                    <a:lnTo>
                      <a:pt x="1846" y="305"/>
                    </a:lnTo>
                    <a:lnTo>
                      <a:pt x="1846" y="584"/>
                    </a:lnTo>
                    <a:lnTo>
                      <a:pt x="1646" y="584"/>
                    </a:lnTo>
                    <a:lnTo>
                      <a:pt x="1646" y="405"/>
                    </a:lnTo>
                    <a:lnTo>
                      <a:pt x="1527" y="329"/>
                    </a:lnTo>
                    <a:lnTo>
                      <a:pt x="1409" y="405"/>
                    </a:lnTo>
                    <a:lnTo>
                      <a:pt x="1409" y="491"/>
                    </a:lnTo>
                    <a:lnTo>
                      <a:pt x="1299" y="491"/>
                    </a:lnTo>
                    <a:lnTo>
                      <a:pt x="1299" y="666"/>
                    </a:lnTo>
                    <a:lnTo>
                      <a:pt x="1243" y="666"/>
                    </a:lnTo>
                    <a:lnTo>
                      <a:pt x="1243" y="401"/>
                    </a:lnTo>
                    <a:lnTo>
                      <a:pt x="1065" y="401"/>
                    </a:lnTo>
                    <a:lnTo>
                      <a:pt x="1065" y="214"/>
                    </a:lnTo>
                    <a:lnTo>
                      <a:pt x="883" y="117"/>
                    </a:lnTo>
                    <a:lnTo>
                      <a:pt x="883" y="484"/>
                    </a:lnTo>
                    <a:lnTo>
                      <a:pt x="809" y="484"/>
                    </a:lnTo>
                    <a:lnTo>
                      <a:pt x="809" y="554"/>
                    </a:lnTo>
                    <a:lnTo>
                      <a:pt x="765" y="554"/>
                    </a:lnTo>
                    <a:lnTo>
                      <a:pt x="765" y="385"/>
                    </a:lnTo>
                    <a:lnTo>
                      <a:pt x="721" y="385"/>
                    </a:lnTo>
                    <a:lnTo>
                      <a:pt x="721" y="215"/>
                    </a:lnTo>
                    <a:lnTo>
                      <a:pt x="696" y="215"/>
                    </a:lnTo>
                    <a:lnTo>
                      <a:pt x="696" y="0"/>
                    </a:lnTo>
                    <a:lnTo>
                      <a:pt x="684" y="0"/>
                    </a:lnTo>
                    <a:lnTo>
                      <a:pt x="684" y="215"/>
                    </a:lnTo>
                    <a:lnTo>
                      <a:pt x="658" y="215"/>
                    </a:lnTo>
                    <a:lnTo>
                      <a:pt x="658" y="385"/>
                    </a:lnTo>
                    <a:lnTo>
                      <a:pt x="613" y="385"/>
                    </a:lnTo>
                    <a:lnTo>
                      <a:pt x="613" y="591"/>
                    </a:lnTo>
                    <a:lnTo>
                      <a:pt x="486" y="591"/>
                    </a:lnTo>
                    <a:lnTo>
                      <a:pt x="486" y="253"/>
                    </a:lnTo>
                    <a:lnTo>
                      <a:pt x="323" y="326"/>
                    </a:lnTo>
                    <a:lnTo>
                      <a:pt x="323" y="530"/>
                    </a:lnTo>
                    <a:lnTo>
                      <a:pt x="138" y="530"/>
                    </a:lnTo>
                    <a:lnTo>
                      <a:pt x="138" y="597"/>
                    </a:lnTo>
                    <a:lnTo>
                      <a:pt x="0" y="597"/>
                    </a:lnTo>
                    <a:lnTo>
                      <a:pt x="0" y="825"/>
                    </a:lnTo>
                    <a:lnTo>
                      <a:pt x="138" y="825"/>
                    </a:lnTo>
                    <a:lnTo>
                      <a:pt x="155" y="825"/>
                    </a:lnTo>
                    <a:lnTo>
                      <a:pt x="323" y="825"/>
                    </a:lnTo>
                    <a:lnTo>
                      <a:pt x="349" y="825"/>
                    </a:lnTo>
                    <a:lnTo>
                      <a:pt x="453" y="825"/>
                    </a:lnTo>
                    <a:lnTo>
                      <a:pt x="486" y="825"/>
                    </a:lnTo>
                    <a:lnTo>
                      <a:pt x="613" y="825"/>
                    </a:lnTo>
                    <a:lnTo>
                      <a:pt x="749" y="825"/>
                    </a:lnTo>
                    <a:lnTo>
                      <a:pt x="765" y="825"/>
                    </a:lnTo>
                    <a:lnTo>
                      <a:pt x="809" y="825"/>
                    </a:lnTo>
                    <a:lnTo>
                      <a:pt x="828" y="825"/>
                    </a:lnTo>
                    <a:lnTo>
                      <a:pt x="883" y="825"/>
                    </a:lnTo>
                    <a:lnTo>
                      <a:pt x="898" y="825"/>
                    </a:lnTo>
                    <a:lnTo>
                      <a:pt x="1049" y="825"/>
                    </a:lnTo>
                    <a:lnTo>
                      <a:pt x="1065" y="825"/>
                    </a:lnTo>
                    <a:lnTo>
                      <a:pt x="1224" y="825"/>
                    </a:lnTo>
                    <a:lnTo>
                      <a:pt x="1243" y="825"/>
                    </a:lnTo>
                    <a:lnTo>
                      <a:pt x="1299" y="825"/>
                    </a:lnTo>
                    <a:lnTo>
                      <a:pt x="1312" y="825"/>
                    </a:lnTo>
                    <a:lnTo>
                      <a:pt x="1409" y="825"/>
                    </a:lnTo>
                    <a:lnTo>
                      <a:pt x="1410" y="825"/>
                    </a:lnTo>
                    <a:lnTo>
                      <a:pt x="1622" y="825"/>
                    </a:lnTo>
                    <a:lnTo>
                      <a:pt x="1646" y="825"/>
                    </a:lnTo>
                    <a:lnTo>
                      <a:pt x="1846" y="825"/>
                    </a:lnTo>
                    <a:lnTo>
                      <a:pt x="1869" y="825"/>
                    </a:lnTo>
                    <a:lnTo>
                      <a:pt x="1988" y="825"/>
                    </a:lnTo>
                    <a:lnTo>
                      <a:pt x="2004" y="825"/>
                    </a:lnTo>
                    <a:lnTo>
                      <a:pt x="2121" y="825"/>
                    </a:lnTo>
                    <a:lnTo>
                      <a:pt x="2121" y="522"/>
                    </a:lnTo>
                    <a:lnTo>
                      <a:pt x="2004" y="522"/>
                    </a:lnTo>
                    <a:close/>
                    <a:moveTo>
                      <a:pt x="388" y="561"/>
                    </a:moveTo>
                    <a:lnTo>
                      <a:pt x="361" y="561"/>
                    </a:lnTo>
                    <a:lnTo>
                      <a:pt x="361" y="489"/>
                    </a:lnTo>
                    <a:lnTo>
                      <a:pt x="388" y="489"/>
                    </a:lnTo>
                    <a:lnTo>
                      <a:pt x="388" y="561"/>
                    </a:lnTo>
                    <a:close/>
                    <a:moveTo>
                      <a:pt x="388" y="425"/>
                    </a:moveTo>
                    <a:lnTo>
                      <a:pt x="361" y="425"/>
                    </a:lnTo>
                    <a:lnTo>
                      <a:pt x="361" y="355"/>
                    </a:lnTo>
                    <a:lnTo>
                      <a:pt x="388" y="355"/>
                    </a:lnTo>
                    <a:lnTo>
                      <a:pt x="388" y="425"/>
                    </a:lnTo>
                    <a:close/>
                    <a:moveTo>
                      <a:pt x="453" y="561"/>
                    </a:moveTo>
                    <a:lnTo>
                      <a:pt x="428" y="561"/>
                    </a:lnTo>
                    <a:lnTo>
                      <a:pt x="428" y="489"/>
                    </a:lnTo>
                    <a:lnTo>
                      <a:pt x="453" y="489"/>
                    </a:lnTo>
                    <a:lnTo>
                      <a:pt x="453" y="561"/>
                    </a:lnTo>
                    <a:close/>
                    <a:moveTo>
                      <a:pt x="453" y="425"/>
                    </a:moveTo>
                    <a:lnTo>
                      <a:pt x="428" y="425"/>
                    </a:lnTo>
                    <a:lnTo>
                      <a:pt x="428" y="355"/>
                    </a:lnTo>
                    <a:lnTo>
                      <a:pt x="453" y="355"/>
                    </a:lnTo>
                    <a:lnTo>
                      <a:pt x="453" y="425"/>
                    </a:lnTo>
                    <a:close/>
                    <a:moveTo>
                      <a:pt x="674" y="622"/>
                    </a:moveTo>
                    <a:lnTo>
                      <a:pt x="649" y="622"/>
                    </a:lnTo>
                    <a:lnTo>
                      <a:pt x="649" y="550"/>
                    </a:lnTo>
                    <a:lnTo>
                      <a:pt x="674" y="550"/>
                    </a:lnTo>
                    <a:lnTo>
                      <a:pt x="674" y="622"/>
                    </a:lnTo>
                    <a:close/>
                    <a:moveTo>
                      <a:pt x="674" y="487"/>
                    </a:moveTo>
                    <a:lnTo>
                      <a:pt x="649" y="487"/>
                    </a:lnTo>
                    <a:lnTo>
                      <a:pt x="649" y="416"/>
                    </a:lnTo>
                    <a:lnTo>
                      <a:pt x="674" y="416"/>
                    </a:lnTo>
                    <a:lnTo>
                      <a:pt x="674" y="487"/>
                    </a:lnTo>
                    <a:close/>
                    <a:moveTo>
                      <a:pt x="741" y="622"/>
                    </a:moveTo>
                    <a:lnTo>
                      <a:pt x="715" y="622"/>
                    </a:lnTo>
                    <a:lnTo>
                      <a:pt x="715" y="550"/>
                    </a:lnTo>
                    <a:lnTo>
                      <a:pt x="741" y="550"/>
                    </a:lnTo>
                    <a:lnTo>
                      <a:pt x="741" y="622"/>
                    </a:lnTo>
                    <a:close/>
                    <a:moveTo>
                      <a:pt x="741" y="487"/>
                    </a:moveTo>
                    <a:lnTo>
                      <a:pt x="715" y="487"/>
                    </a:lnTo>
                    <a:lnTo>
                      <a:pt x="715" y="416"/>
                    </a:lnTo>
                    <a:lnTo>
                      <a:pt x="741" y="416"/>
                    </a:lnTo>
                    <a:lnTo>
                      <a:pt x="741" y="487"/>
                    </a:lnTo>
                    <a:close/>
                    <a:moveTo>
                      <a:pt x="949" y="711"/>
                    </a:moveTo>
                    <a:lnTo>
                      <a:pt x="921" y="711"/>
                    </a:lnTo>
                    <a:lnTo>
                      <a:pt x="921" y="640"/>
                    </a:lnTo>
                    <a:lnTo>
                      <a:pt x="949" y="640"/>
                    </a:lnTo>
                    <a:lnTo>
                      <a:pt x="949" y="711"/>
                    </a:lnTo>
                    <a:close/>
                    <a:moveTo>
                      <a:pt x="949" y="576"/>
                    </a:moveTo>
                    <a:lnTo>
                      <a:pt x="921" y="576"/>
                    </a:lnTo>
                    <a:lnTo>
                      <a:pt x="921" y="504"/>
                    </a:lnTo>
                    <a:lnTo>
                      <a:pt x="949" y="504"/>
                    </a:lnTo>
                    <a:lnTo>
                      <a:pt x="949" y="576"/>
                    </a:lnTo>
                    <a:close/>
                    <a:moveTo>
                      <a:pt x="949" y="440"/>
                    </a:moveTo>
                    <a:lnTo>
                      <a:pt x="921" y="440"/>
                    </a:lnTo>
                    <a:lnTo>
                      <a:pt x="921" y="368"/>
                    </a:lnTo>
                    <a:lnTo>
                      <a:pt x="949" y="368"/>
                    </a:lnTo>
                    <a:lnTo>
                      <a:pt x="949" y="440"/>
                    </a:lnTo>
                    <a:close/>
                    <a:moveTo>
                      <a:pt x="949" y="305"/>
                    </a:moveTo>
                    <a:lnTo>
                      <a:pt x="921" y="305"/>
                    </a:lnTo>
                    <a:lnTo>
                      <a:pt x="921" y="233"/>
                    </a:lnTo>
                    <a:lnTo>
                      <a:pt x="949" y="233"/>
                    </a:lnTo>
                    <a:lnTo>
                      <a:pt x="949" y="305"/>
                    </a:lnTo>
                    <a:close/>
                    <a:moveTo>
                      <a:pt x="1014" y="711"/>
                    </a:moveTo>
                    <a:lnTo>
                      <a:pt x="988" y="711"/>
                    </a:lnTo>
                    <a:lnTo>
                      <a:pt x="988" y="640"/>
                    </a:lnTo>
                    <a:lnTo>
                      <a:pt x="1014" y="640"/>
                    </a:lnTo>
                    <a:lnTo>
                      <a:pt x="1014" y="711"/>
                    </a:lnTo>
                    <a:close/>
                    <a:moveTo>
                      <a:pt x="1014" y="576"/>
                    </a:moveTo>
                    <a:lnTo>
                      <a:pt x="988" y="576"/>
                    </a:lnTo>
                    <a:lnTo>
                      <a:pt x="988" y="504"/>
                    </a:lnTo>
                    <a:lnTo>
                      <a:pt x="1014" y="504"/>
                    </a:lnTo>
                    <a:lnTo>
                      <a:pt x="1014" y="576"/>
                    </a:lnTo>
                    <a:close/>
                    <a:moveTo>
                      <a:pt x="1014" y="440"/>
                    </a:moveTo>
                    <a:lnTo>
                      <a:pt x="988" y="440"/>
                    </a:lnTo>
                    <a:lnTo>
                      <a:pt x="988" y="368"/>
                    </a:lnTo>
                    <a:lnTo>
                      <a:pt x="1014" y="368"/>
                    </a:lnTo>
                    <a:lnTo>
                      <a:pt x="1014" y="440"/>
                    </a:lnTo>
                    <a:close/>
                    <a:moveTo>
                      <a:pt x="1014" y="305"/>
                    </a:moveTo>
                    <a:lnTo>
                      <a:pt x="988" y="305"/>
                    </a:lnTo>
                    <a:lnTo>
                      <a:pt x="988" y="233"/>
                    </a:lnTo>
                    <a:lnTo>
                      <a:pt x="1014" y="233"/>
                    </a:lnTo>
                    <a:lnTo>
                      <a:pt x="1014" y="305"/>
                    </a:lnTo>
                    <a:close/>
                    <a:moveTo>
                      <a:pt x="1125" y="659"/>
                    </a:moveTo>
                    <a:lnTo>
                      <a:pt x="1099" y="659"/>
                    </a:lnTo>
                    <a:lnTo>
                      <a:pt x="1099" y="588"/>
                    </a:lnTo>
                    <a:lnTo>
                      <a:pt x="1125" y="588"/>
                    </a:lnTo>
                    <a:lnTo>
                      <a:pt x="1125" y="659"/>
                    </a:lnTo>
                    <a:close/>
                    <a:moveTo>
                      <a:pt x="1125" y="523"/>
                    </a:moveTo>
                    <a:lnTo>
                      <a:pt x="1099" y="523"/>
                    </a:lnTo>
                    <a:lnTo>
                      <a:pt x="1099" y="453"/>
                    </a:lnTo>
                    <a:lnTo>
                      <a:pt x="1125" y="453"/>
                    </a:lnTo>
                    <a:lnTo>
                      <a:pt x="1125" y="523"/>
                    </a:lnTo>
                    <a:close/>
                    <a:moveTo>
                      <a:pt x="1192" y="659"/>
                    </a:moveTo>
                    <a:lnTo>
                      <a:pt x="1166" y="659"/>
                    </a:lnTo>
                    <a:lnTo>
                      <a:pt x="1166" y="588"/>
                    </a:lnTo>
                    <a:lnTo>
                      <a:pt x="1192" y="588"/>
                    </a:lnTo>
                    <a:lnTo>
                      <a:pt x="1192" y="659"/>
                    </a:lnTo>
                    <a:close/>
                    <a:moveTo>
                      <a:pt x="1192" y="523"/>
                    </a:moveTo>
                    <a:lnTo>
                      <a:pt x="1166" y="523"/>
                    </a:lnTo>
                    <a:lnTo>
                      <a:pt x="1166" y="453"/>
                    </a:lnTo>
                    <a:lnTo>
                      <a:pt x="1192" y="453"/>
                    </a:lnTo>
                    <a:lnTo>
                      <a:pt x="1192" y="523"/>
                    </a:lnTo>
                    <a:close/>
                    <a:moveTo>
                      <a:pt x="1352" y="727"/>
                    </a:moveTo>
                    <a:lnTo>
                      <a:pt x="1325" y="727"/>
                    </a:lnTo>
                    <a:lnTo>
                      <a:pt x="1325" y="655"/>
                    </a:lnTo>
                    <a:lnTo>
                      <a:pt x="1352" y="655"/>
                    </a:lnTo>
                    <a:lnTo>
                      <a:pt x="1352" y="727"/>
                    </a:lnTo>
                    <a:close/>
                    <a:moveTo>
                      <a:pt x="1352" y="591"/>
                    </a:moveTo>
                    <a:lnTo>
                      <a:pt x="1325" y="591"/>
                    </a:lnTo>
                    <a:lnTo>
                      <a:pt x="1325" y="519"/>
                    </a:lnTo>
                    <a:lnTo>
                      <a:pt x="1352" y="519"/>
                    </a:lnTo>
                    <a:lnTo>
                      <a:pt x="1352" y="591"/>
                    </a:lnTo>
                    <a:close/>
                    <a:moveTo>
                      <a:pt x="1418" y="727"/>
                    </a:moveTo>
                    <a:lnTo>
                      <a:pt x="1391" y="727"/>
                    </a:lnTo>
                    <a:lnTo>
                      <a:pt x="1391" y="655"/>
                    </a:lnTo>
                    <a:lnTo>
                      <a:pt x="1418" y="655"/>
                    </a:lnTo>
                    <a:lnTo>
                      <a:pt x="1418" y="727"/>
                    </a:lnTo>
                    <a:close/>
                    <a:moveTo>
                      <a:pt x="1418" y="591"/>
                    </a:moveTo>
                    <a:lnTo>
                      <a:pt x="1391" y="591"/>
                    </a:lnTo>
                    <a:lnTo>
                      <a:pt x="1391" y="519"/>
                    </a:lnTo>
                    <a:lnTo>
                      <a:pt x="1418" y="519"/>
                    </a:lnTo>
                    <a:lnTo>
                      <a:pt x="1418" y="591"/>
                    </a:lnTo>
                    <a:close/>
                    <a:moveTo>
                      <a:pt x="1517" y="650"/>
                    </a:moveTo>
                    <a:lnTo>
                      <a:pt x="1490" y="650"/>
                    </a:lnTo>
                    <a:lnTo>
                      <a:pt x="1490" y="578"/>
                    </a:lnTo>
                    <a:lnTo>
                      <a:pt x="1517" y="578"/>
                    </a:lnTo>
                    <a:lnTo>
                      <a:pt x="1517" y="650"/>
                    </a:lnTo>
                    <a:close/>
                    <a:moveTo>
                      <a:pt x="1517" y="514"/>
                    </a:moveTo>
                    <a:lnTo>
                      <a:pt x="1490" y="514"/>
                    </a:lnTo>
                    <a:lnTo>
                      <a:pt x="1490" y="442"/>
                    </a:lnTo>
                    <a:lnTo>
                      <a:pt x="1517" y="442"/>
                    </a:lnTo>
                    <a:lnTo>
                      <a:pt x="1517" y="514"/>
                    </a:lnTo>
                    <a:close/>
                    <a:moveTo>
                      <a:pt x="1582" y="650"/>
                    </a:moveTo>
                    <a:lnTo>
                      <a:pt x="1557" y="650"/>
                    </a:lnTo>
                    <a:lnTo>
                      <a:pt x="1557" y="578"/>
                    </a:lnTo>
                    <a:lnTo>
                      <a:pt x="1582" y="578"/>
                    </a:lnTo>
                    <a:lnTo>
                      <a:pt x="1582" y="650"/>
                    </a:lnTo>
                    <a:close/>
                    <a:moveTo>
                      <a:pt x="1582" y="514"/>
                    </a:moveTo>
                    <a:lnTo>
                      <a:pt x="1557" y="514"/>
                    </a:lnTo>
                    <a:lnTo>
                      <a:pt x="1557" y="442"/>
                    </a:lnTo>
                    <a:lnTo>
                      <a:pt x="1582" y="442"/>
                    </a:lnTo>
                    <a:lnTo>
                      <a:pt x="1582" y="514"/>
                    </a:lnTo>
                    <a:close/>
                    <a:moveTo>
                      <a:pt x="1912" y="563"/>
                    </a:moveTo>
                    <a:lnTo>
                      <a:pt x="1885" y="563"/>
                    </a:lnTo>
                    <a:lnTo>
                      <a:pt x="1885" y="492"/>
                    </a:lnTo>
                    <a:lnTo>
                      <a:pt x="1912" y="492"/>
                    </a:lnTo>
                    <a:lnTo>
                      <a:pt x="1912" y="563"/>
                    </a:lnTo>
                    <a:close/>
                    <a:moveTo>
                      <a:pt x="1912" y="428"/>
                    </a:moveTo>
                    <a:lnTo>
                      <a:pt x="1885" y="428"/>
                    </a:lnTo>
                    <a:lnTo>
                      <a:pt x="1885" y="356"/>
                    </a:lnTo>
                    <a:lnTo>
                      <a:pt x="1912" y="356"/>
                    </a:lnTo>
                    <a:lnTo>
                      <a:pt x="1912" y="428"/>
                    </a:lnTo>
                    <a:close/>
                    <a:moveTo>
                      <a:pt x="1979" y="563"/>
                    </a:moveTo>
                    <a:lnTo>
                      <a:pt x="1951" y="563"/>
                    </a:lnTo>
                    <a:lnTo>
                      <a:pt x="1951" y="492"/>
                    </a:lnTo>
                    <a:lnTo>
                      <a:pt x="1979" y="492"/>
                    </a:lnTo>
                    <a:lnTo>
                      <a:pt x="1979" y="563"/>
                    </a:lnTo>
                    <a:close/>
                    <a:moveTo>
                      <a:pt x="1979" y="428"/>
                    </a:moveTo>
                    <a:lnTo>
                      <a:pt x="1951" y="428"/>
                    </a:lnTo>
                    <a:lnTo>
                      <a:pt x="1951" y="356"/>
                    </a:lnTo>
                    <a:lnTo>
                      <a:pt x="1979" y="356"/>
                    </a:lnTo>
                    <a:lnTo>
                      <a:pt x="1979" y="42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13" name="Group 912">
              <a:extLst>
                <a:ext uri="{FF2B5EF4-FFF2-40B4-BE49-F238E27FC236}">
                  <a16:creationId xmlns:a16="http://schemas.microsoft.com/office/drawing/2014/main" xmlns="" id="{9B6AEE5C-74A5-498D-A70A-556AF7B7EF5E}"/>
                </a:ext>
              </a:extLst>
            </p:cNvPr>
            <p:cNvGrpSpPr/>
            <p:nvPr/>
          </p:nvGrpSpPr>
          <p:grpSpPr>
            <a:xfrm flipH="1">
              <a:off x="8312048" y="79124"/>
              <a:ext cx="8382881" cy="4044708"/>
              <a:chOff x="4763" y="592138"/>
              <a:chExt cx="3367087" cy="1624606"/>
            </a:xfrm>
          </p:grpSpPr>
          <p:sp>
            <p:nvSpPr>
              <p:cNvPr id="914" name="Freeform 252">
                <a:extLst>
                  <a:ext uri="{FF2B5EF4-FFF2-40B4-BE49-F238E27FC236}">
                    <a16:creationId xmlns:a16="http://schemas.microsoft.com/office/drawing/2014/main" xmlns="" id="{3EE3C8E9-DA6F-4B9B-8AFC-A1D6D3420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3" y="592138"/>
                <a:ext cx="3367087" cy="1603374"/>
              </a:xfrm>
              <a:custGeom>
                <a:avLst/>
                <a:gdLst>
                  <a:gd name="T0" fmla="*/ 1981 w 2121"/>
                  <a:gd name="T1" fmla="*/ 530 h 1010"/>
                  <a:gd name="T2" fmla="*/ 1798 w 2121"/>
                  <a:gd name="T3" fmla="*/ 327 h 1010"/>
                  <a:gd name="T4" fmla="*/ 1634 w 2121"/>
                  <a:gd name="T5" fmla="*/ 591 h 1010"/>
                  <a:gd name="T6" fmla="*/ 1506 w 2121"/>
                  <a:gd name="T7" fmla="*/ 384 h 1010"/>
                  <a:gd name="T8" fmla="*/ 1462 w 2121"/>
                  <a:gd name="T9" fmla="*/ 216 h 1010"/>
                  <a:gd name="T10" fmla="*/ 1437 w 2121"/>
                  <a:gd name="T11" fmla="*/ 0 h 1010"/>
                  <a:gd name="T12" fmla="*/ 1425 w 2121"/>
                  <a:gd name="T13" fmla="*/ 216 h 1010"/>
                  <a:gd name="T14" fmla="*/ 1399 w 2121"/>
                  <a:gd name="T15" fmla="*/ 384 h 1010"/>
                  <a:gd name="T16" fmla="*/ 1354 w 2121"/>
                  <a:gd name="T17" fmla="*/ 553 h 1010"/>
                  <a:gd name="T18" fmla="*/ 1311 w 2121"/>
                  <a:gd name="T19" fmla="*/ 484 h 1010"/>
                  <a:gd name="T20" fmla="*/ 1236 w 2121"/>
                  <a:gd name="T21" fmla="*/ 117 h 1010"/>
                  <a:gd name="T22" fmla="*/ 1054 w 2121"/>
                  <a:gd name="T23" fmla="*/ 400 h 1010"/>
                  <a:gd name="T24" fmla="*/ 878 w 2121"/>
                  <a:gd name="T25" fmla="*/ 666 h 1010"/>
                  <a:gd name="T26" fmla="*/ 821 w 2121"/>
                  <a:gd name="T27" fmla="*/ 491 h 1010"/>
                  <a:gd name="T28" fmla="*/ 712 w 2121"/>
                  <a:gd name="T29" fmla="*/ 406 h 1010"/>
                  <a:gd name="T30" fmla="*/ 475 w 2121"/>
                  <a:gd name="T31" fmla="*/ 406 h 1010"/>
                  <a:gd name="T32" fmla="*/ 274 w 2121"/>
                  <a:gd name="T33" fmla="*/ 585 h 1010"/>
                  <a:gd name="T34" fmla="*/ 115 w 2121"/>
                  <a:gd name="T35" fmla="*/ 305 h 1010"/>
                  <a:gd name="T36" fmla="*/ 0 w 2121"/>
                  <a:gd name="T37" fmla="*/ 521 h 1010"/>
                  <a:gd name="T38" fmla="*/ 115 w 2121"/>
                  <a:gd name="T39" fmla="*/ 1010 h 1010"/>
                  <a:gd name="T40" fmla="*/ 251 w 2121"/>
                  <a:gd name="T41" fmla="*/ 1010 h 1010"/>
                  <a:gd name="T42" fmla="*/ 475 w 2121"/>
                  <a:gd name="T43" fmla="*/ 1010 h 1010"/>
                  <a:gd name="T44" fmla="*/ 710 w 2121"/>
                  <a:gd name="T45" fmla="*/ 1010 h 1010"/>
                  <a:gd name="T46" fmla="*/ 807 w 2121"/>
                  <a:gd name="T47" fmla="*/ 1010 h 1010"/>
                  <a:gd name="T48" fmla="*/ 878 w 2121"/>
                  <a:gd name="T49" fmla="*/ 1010 h 1010"/>
                  <a:gd name="T50" fmla="*/ 1054 w 2121"/>
                  <a:gd name="T51" fmla="*/ 1010 h 1010"/>
                  <a:gd name="T52" fmla="*/ 1223 w 2121"/>
                  <a:gd name="T53" fmla="*/ 1010 h 1010"/>
                  <a:gd name="T54" fmla="*/ 1292 w 2121"/>
                  <a:gd name="T55" fmla="*/ 1010 h 1010"/>
                  <a:gd name="T56" fmla="*/ 1354 w 2121"/>
                  <a:gd name="T57" fmla="*/ 1010 h 1010"/>
                  <a:gd name="T58" fmla="*/ 1506 w 2121"/>
                  <a:gd name="T59" fmla="*/ 1010 h 1010"/>
                  <a:gd name="T60" fmla="*/ 1666 w 2121"/>
                  <a:gd name="T61" fmla="*/ 1010 h 1010"/>
                  <a:gd name="T62" fmla="*/ 1798 w 2121"/>
                  <a:gd name="T63" fmla="*/ 1010 h 1010"/>
                  <a:gd name="T64" fmla="*/ 1981 w 2121"/>
                  <a:gd name="T65" fmla="*/ 1010 h 1010"/>
                  <a:gd name="T66" fmla="*/ 2121 w 2121"/>
                  <a:gd name="T67" fmla="*/ 597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1" h="1010">
                    <a:moveTo>
                      <a:pt x="1981" y="597"/>
                    </a:moveTo>
                    <a:lnTo>
                      <a:pt x="1981" y="530"/>
                    </a:lnTo>
                    <a:lnTo>
                      <a:pt x="1798" y="530"/>
                    </a:lnTo>
                    <a:lnTo>
                      <a:pt x="1798" y="327"/>
                    </a:lnTo>
                    <a:lnTo>
                      <a:pt x="1634" y="254"/>
                    </a:lnTo>
                    <a:lnTo>
                      <a:pt x="1634" y="591"/>
                    </a:lnTo>
                    <a:lnTo>
                      <a:pt x="1506" y="591"/>
                    </a:lnTo>
                    <a:lnTo>
                      <a:pt x="1506" y="384"/>
                    </a:lnTo>
                    <a:lnTo>
                      <a:pt x="1462" y="384"/>
                    </a:lnTo>
                    <a:lnTo>
                      <a:pt x="1462" y="216"/>
                    </a:lnTo>
                    <a:lnTo>
                      <a:pt x="1437" y="216"/>
                    </a:lnTo>
                    <a:lnTo>
                      <a:pt x="1437" y="0"/>
                    </a:lnTo>
                    <a:lnTo>
                      <a:pt x="1425" y="0"/>
                    </a:lnTo>
                    <a:lnTo>
                      <a:pt x="1425" y="216"/>
                    </a:lnTo>
                    <a:lnTo>
                      <a:pt x="1399" y="216"/>
                    </a:lnTo>
                    <a:lnTo>
                      <a:pt x="1399" y="384"/>
                    </a:lnTo>
                    <a:lnTo>
                      <a:pt x="1354" y="384"/>
                    </a:lnTo>
                    <a:lnTo>
                      <a:pt x="1354" y="553"/>
                    </a:lnTo>
                    <a:lnTo>
                      <a:pt x="1311" y="553"/>
                    </a:lnTo>
                    <a:lnTo>
                      <a:pt x="1311" y="484"/>
                    </a:lnTo>
                    <a:lnTo>
                      <a:pt x="1236" y="484"/>
                    </a:lnTo>
                    <a:lnTo>
                      <a:pt x="1236" y="117"/>
                    </a:lnTo>
                    <a:lnTo>
                      <a:pt x="1054" y="214"/>
                    </a:lnTo>
                    <a:lnTo>
                      <a:pt x="1054" y="400"/>
                    </a:lnTo>
                    <a:lnTo>
                      <a:pt x="878" y="400"/>
                    </a:lnTo>
                    <a:lnTo>
                      <a:pt x="878" y="666"/>
                    </a:lnTo>
                    <a:lnTo>
                      <a:pt x="821" y="666"/>
                    </a:lnTo>
                    <a:lnTo>
                      <a:pt x="821" y="491"/>
                    </a:lnTo>
                    <a:lnTo>
                      <a:pt x="712" y="491"/>
                    </a:lnTo>
                    <a:lnTo>
                      <a:pt x="712" y="406"/>
                    </a:lnTo>
                    <a:lnTo>
                      <a:pt x="593" y="330"/>
                    </a:lnTo>
                    <a:lnTo>
                      <a:pt x="475" y="406"/>
                    </a:lnTo>
                    <a:lnTo>
                      <a:pt x="475" y="585"/>
                    </a:lnTo>
                    <a:lnTo>
                      <a:pt x="274" y="585"/>
                    </a:lnTo>
                    <a:lnTo>
                      <a:pt x="274" y="305"/>
                    </a:lnTo>
                    <a:lnTo>
                      <a:pt x="115" y="305"/>
                    </a:lnTo>
                    <a:lnTo>
                      <a:pt x="115" y="521"/>
                    </a:lnTo>
                    <a:lnTo>
                      <a:pt x="0" y="521"/>
                    </a:lnTo>
                    <a:lnTo>
                      <a:pt x="0" y="1010"/>
                    </a:lnTo>
                    <a:lnTo>
                      <a:pt x="115" y="1010"/>
                    </a:lnTo>
                    <a:lnTo>
                      <a:pt x="132" y="1010"/>
                    </a:lnTo>
                    <a:lnTo>
                      <a:pt x="251" y="1010"/>
                    </a:lnTo>
                    <a:lnTo>
                      <a:pt x="274" y="1010"/>
                    </a:lnTo>
                    <a:lnTo>
                      <a:pt x="475" y="1010"/>
                    </a:lnTo>
                    <a:lnTo>
                      <a:pt x="498" y="1010"/>
                    </a:lnTo>
                    <a:lnTo>
                      <a:pt x="710" y="1010"/>
                    </a:lnTo>
                    <a:lnTo>
                      <a:pt x="712" y="1010"/>
                    </a:lnTo>
                    <a:lnTo>
                      <a:pt x="807" y="1010"/>
                    </a:lnTo>
                    <a:lnTo>
                      <a:pt x="821" y="1010"/>
                    </a:lnTo>
                    <a:lnTo>
                      <a:pt x="878" y="1010"/>
                    </a:lnTo>
                    <a:lnTo>
                      <a:pt x="896" y="1010"/>
                    </a:lnTo>
                    <a:lnTo>
                      <a:pt x="1054" y="1010"/>
                    </a:lnTo>
                    <a:lnTo>
                      <a:pt x="1071" y="1010"/>
                    </a:lnTo>
                    <a:lnTo>
                      <a:pt x="1223" y="1010"/>
                    </a:lnTo>
                    <a:lnTo>
                      <a:pt x="1236" y="1010"/>
                    </a:lnTo>
                    <a:lnTo>
                      <a:pt x="1292" y="1010"/>
                    </a:lnTo>
                    <a:lnTo>
                      <a:pt x="1311" y="1010"/>
                    </a:lnTo>
                    <a:lnTo>
                      <a:pt x="1354" y="1010"/>
                    </a:lnTo>
                    <a:lnTo>
                      <a:pt x="1371" y="1010"/>
                    </a:lnTo>
                    <a:lnTo>
                      <a:pt x="1506" y="1010"/>
                    </a:lnTo>
                    <a:lnTo>
                      <a:pt x="1634" y="1010"/>
                    </a:lnTo>
                    <a:lnTo>
                      <a:pt x="1666" y="1010"/>
                    </a:lnTo>
                    <a:lnTo>
                      <a:pt x="1771" y="1010"/>
                    </a:lnTo>
                    <a:lnTo>
                      <a:pt x="1798" y="1010"/>
                    </a:lnTo>
                    <a:lnTo>
                      <a:pt x="1966" y="1010"/>
                    </a:lnTo>
                    <a:lnTo>
                      <a:pt x="1981" y="1010"/>
                    </a:lnTo>
                    <a:lnTo>
                      <a:pt x="2121" y="1010"/>
                    </a:lnTo>
                    <a:lnTo>
                      <a:pt x="2121" y="597"/>
                    </a:lnTo>
                    <a:lnTo>
                      <a:pt x="1981" y="59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15" name="Freeform 248">
                <a:extLst>
                  <a:ext uri="{FF2B5EF4-FFF2-40B4-BE49-F238E27FC236}">
                    <a16:creationId xmlns:a16="http://schemas.microsoft.com/office/drawing/2014/main" xmlns="" id="{ACF61B3E-6B0B-4123-86BA-B929775022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3" y="907057"/>
                <a:ext cx="3367087" cy="1309687"/>
              </a:xfrm>
              <a:custGeom>
                <a:avLst/>
                <a:gdLst>
                  <a:gd name="T0" fmla="*/ 1846 w 2121"/>
                  <a:gd name="T1" fmla="*/ 584 h 825"/>
                  <a:gd name="T2" fmla="*/ 1409 w 2121"/>
                  <a:gd name="T3" fmla="*/ 405 h 825"/>
                  <a:gd name="T4" fmla="*/ 1243 w 2121"/>
                  <a:gd name="T5" fmla="*/ 666 h 825"/>
                  <a:gd name="T6" fmla="*/ 883 w 2121"/>
                  <a:gd name="T7" fmla="*/ 117 h 825"/>
                  <a:gd name="T8" fmla="*/ 765 w 2121"/>
                  <a:gd name="T9" fmla="*/ 554 h 825"/>
                  <a:gd name="T10" fmla="*/ 696 w 2121"/>
                  <a:gd name="T11" fmla="*/ 215 h 825"/>
                  <a:gd name="T12" fmla="*/ 658 w 2121"/>
                  <a:gd name="T13" fmla="*/ 215 h 825"/>
                  <a:gd name="T14" fmla="*/ 486 w 2121"/>
                  <a:gd name="T15" fmla="*/ 591 h 825"/>
                  <a:gd name="T16" fmla="*/ 138 w 2121"/>
                  <a:gd name="T17" fmla="*/ 530 h 825"/>
                  <a:gd name="T18" fmla="*/ 138 w 2121"/>
                  <a:gd name="T19" fmla="*/ 825 h 825"/>
                  <a:gd name="T20" fmla="*/ 453 w 2121"/>
                  <a:gd name="T21" fmla="*/ 825 h 825"/>
                  <a:gd name="T22" fmla="*/ 765 w 2121"/>
                  <a:gd name="T23" fmla="*/ 825 h 825"/>
                  <a:gd name="T24" fmla="*/ 898 w 2121"/>
                  <a:gd name="T25" fmla="*/ 825 h 825"/>
                  <a:gd name="T26" fmla="*/ 1243 w 2121"/>
                  <a:gd name="T27" fmla="*/ 825 h 825"/>
                  <a:gd name="T28" fmla="*/ 1410 w 2121"/>
                  <a:gd name="T29" fmla="*/ 825 h 825"/>
                  <a:gd name="T30" fmla="*/ 1869 w 2121"/>
                  <a:gd name="T31" fmla="*/ 825 h 825"/>
                  <a:gd name="T32" fmla="*/ 2121 w 2121"/>
                  <a:gd name="T33" fmla="*/ 522 h 825"/>
                  <a:gd name="T34" fmla="*/ 361 w 2121"/>
                  <a:gd name="T35" fmla="*/ 489 h 825"/>
                  <a:gd name="T36" fmla="*/ 361 w 2121"/>
                  <a:gd name="T37" fmla="*/ 425 h 825"/>
                  <a:gd name="T38" fmla="*/ 453 w 2121"/>
                  <a:gd name="T39" fmla="*/ 561 h 825"/>
                  <a:gd name="T40" fmla="*/ 453 w 2121"/>
                  <a:gd name="T41" fmla="*/ 561 h 825"/>
                  <a:gd name="T42" fmla="*/ 453 w 2121"/>
                  <a:gd name="T43" fmla="*/ 355 h 825"/>
                  <a:gd name="T44" fmla="*/ 649 w 2121"/>
                  <a:gd name="T45" fmla="*/ 550 h 825"/>
                  <a:gd name="T46" fmla="*/ 649 w 2121"/>
                  <a:gd name="T47" fmla="*/ 487 h 825"/>
                  <a:gd name="T48" fmla="*/ 741 w 2121"/>
                  <a:gd name="T49" fmla="*/ 622 h 825"/>
                  <a:gd name="T50" fmla="*/ 741 w 2121"/>
                  <a:gd name="T51" fmla="*/ 622 h 825"/>
                  <a:gd name="T52" fmla="*/ 741 w 2121"/>
                  <a:gd name="T53" fmla="*/ 416 h 825"/>
                  <a:gd name="T54" fmla="*/ 921 w 2121"/>
                  <a:gd name="T55" fmla="*/ 640 h 825"/>
                  <a:gd name="T56" fmla="*/ 921 w 2121"/>
                  <a:gd name="T57" fmla="*/ 576 h 825"/>
                  <a:gd name="T58" fmla="*/ 949 w 2121"/>
                  <a:gd name="T59" fmla="*/ 440 h 825"/>
                  <a:gd name="T60" fmla="*/ 949 w 2121"/>
                  <a:gd name="T61" fmla="*/ 440 h 825"/>
                  <a:gd name="T62" fmla="*/ 949 w 2121"/>
                  <a:gd name="T63" fmla="*/ 233 h 825"/>
                  <a:gd name="T64" fmla="*/ 988 w 2121"/>
                  <a:gd name="T65" fmla="*/ 640 h 825"/>
                  <a:gd name="T66" fmla="*/ 988 w 2121"/>
                  <a:gd name="T67" fmla="*/ 576 h 825"/>
                  <a:gd name="T68" fmla="*/ 1014 w 2121"/>
                  <a:gd name="T69" fmla="*/ 440 h 825"/>
                  <a:gd name="T70" fmla="*/ 1014 w 2121"/>
                  <a:gd name="T71" fmla="*/ 440 h 825"/>
                  <a:gd name="T72" fmla="*/ 1014 w 2121"/>
                  <a:gd name="T73" fmla="*/ 233 h 825"/>
                  <a:gd name="T74" fmla="*/ 1099 w 2121"/>
                  <a:gd name="T75" fmla="*/ 588 h 825"/>
                  <a:gd name="T76" fmla="*/ 1099 w 2121"/>
                  <a:gd name="T77" fmla="*/ 523 h 825"/>
                  <a:gd name="T78" fmla="*/ 1192 w 2121"/>
                  <a:gd name="T79" fmla="*/ 659 h 825"/>
                  <a:gd name="T80" fmla="*/ 1192 w 2121"/>
                  <a:gd name="T81" fmla="*/ 659 h 825"/>
                  <a:gd name="T82" fmla="*/ 1192 w 2121"/>
                  <a:gd name="T83" fmla="*/ 453 h 825"/>
                  <a:gd name="T84" fmla="*/ 1325 w 2121"/>
                  <a:gd name="T85" fmla="*/ 655 h 825"/>
                  <a:gd name="T86" fmla="*/ 1325 w 2121"/>
                  <a:gd name="T87" fmla="*/ 591 h 825"/>
                  <a:gd name="T88" fmla="*/ 1418 w 2121"/>
                  <a:gd name="T89" fmla="*/ 727 h 825"/>
                  <a:gd name="T90" fmla="*/ 1418 w 2121"/>
                  <a:gd name="T91" fmla="*/ 727 h 825"/>
                  <a:gd name="T92" fmla="*/ 1418 w 2121"/>
                  <a:gd name="T93" fmla="*/ 519 h 825"/>
                  <a:gd name="T94" fmla="*/ 1490 w 2121"/>
                  <a:gd name="T95" fmla="*/ 578 h 825"/>
                  <a:gd name="T96" fmla="*/ 1490 w 2121"/>
                  <a:gd name="T97" fmla="*/ 514 h 825"/>
                  <a:gd name="T98" fmla="*/ 1582 w 2121"/>
                  <a:gd name="T99" fmla="*/ 650 h 825"/>
                  <a:gd name="T100" fmla="*/ 1582 w 2121"/>
                  <a:gd name="T101" fmla="*/ 650 h 825"/>
                  <a:gd name="T102" fmla="*/ 1582 w 2121"/>
                  <a:gd name="T103" fmla="*/ 442 h 825"/>
                  <a:gd name="T104" fmla="*/ 1885 w 2121"/>
                  <a:gd name="T105" fmla="*/ 492 h 825"/>
                  <a:gd name="T106" fmla="*/ 1885 w 2121"/>
                  <a:gd name="T107" fmla="*/ 428 h 825"/>
                  <a:gd name="T108" fmla="*/ 1979 w 2121"/>
                  <a:gd name="T109" fmla="*/ 563 h 825"/>
                  <a:gd name="T110" fmla="*/ 1979 w 2121"/>
                  <a:gd name="T111" fmla="*/ 563 h 825"/>
                  <a:gd name="T112" fmla="*/ 1979 w 2121"/>
                  <a:gd name="T113" fmla="*/ 356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21" h="825">
                    <a:moveTo>
                      <a:pt x="2004" y="522"/>
                    </a:moveTo>
                    <a:lnTo>
                      <a:pt x="2004" y="305"/>
                    </a:lnTo>
                    <a:lnTo>
                      <a:pt x="1846" y="305"/>
                    </a:lnTo>
                    <a:lnTo>
                      <a:pt x="1846" y="584"/>
                    </a:lnTo>
                    <a:lnTo>
                      <a:pt x="1646" y="584"/>
                    </a:lnTo>
                    <a:lnTo>
                      <a:pt x="1646" y="405"/>
                    </a:lnTo>
                    <a:lnTo>
                      <a:pt x="1527" y="329"/>
                    </a:lnTo>
                    <a:lnTo>
                      <a:pt x="1409" y="405"/>
                    </a:lnTo>
                    <a:lnTo>
                      <a:pt x="1409" y="491"/>
                    </a:lnTo>
                    <a:lnTo>
                      <a:pt x="1299" y="491"/>
                    </a:lnTo>
                    <a:lnTo>
                      <a:pt x="1299" y="666"/>
                    </a:lnTo>
                    <a:lnTo>
                      <a:pt x="1243" y="666"/>
                    </a:lnTo>
                    <a:lnTo>
                      <a:pt x="1243" y="401"/>
                    </a:lnTo>
                    <a:lnTo>
                      <a:pt x="1065" y="401"/>
                    </a:lnTo>
                    <a:lnTo>
                      <a:pt x="1065" y="214"/>
                    </a:lnTo>
                    <a:lnTo>
                      <a:pt x="883" y="117"/>
                    </a:lnTo>
                    <a:lnTo>
                      <a:pt x="883" y="484"/>
                    </a:lnTo>
                    <a:lnTo>
                      <a:pt x="809" y="484"/>
                    </a:lnTo>
                    <a:lnTo>
                      <a:pt x="809" y="554"/>
                    </a:lnTo>
                    <a:lnTo>
                      <a:pt x="765" y="554"/>
                    </a:lnTo>
                    <a:lnTo>
                      <a:pt x="765" y="385"/>
                    </a:lnTo>
                    <a:lnTo>
                      <a:pt x="721" y="385"/>
                    </a:lnTo>
                    <a:lnTo>
                      <a:pt x="721" y="215"/>
                    </a:lnTo>
                    <a:lnTo>
                      <a:pt x="696" y="215"/>
                    </a:lnTo>
                    <a:lnTo>
                      <a:pt x="696" y="0"/>
                    </a:lnTo>
                    <a:lnTo>
                      <a:pt x="684" y="0"/>
                    </a:lnTo>
                    <a:lnTo>
                      <a:pt x="684" y="215"/>
                    </a:lnTo>
                    <a:lnTo>
                      <a:pt x="658" y="215"/>
                    </a:lnTo>
                    <a:lnTo>
                      <a:pt x="658" y="385"/>
                    </a:lnTo>
                    <a:lnTo>
                      <a:pt x="613" y="385"/>
                    </a:lnTo>
                    <a:lnTo>
                      <a:pt x="613" y="591"/>
                    </a:lnTo>
                    <a:lnTo>
                      <a:pt x="486" y="591"/>
                    </a:lnTo>
                    <a:lnTo>
                      <a:pt x="486" y="253"/>
                    </a:lnTo>
                    <a:lnTo>
                      <a:pt x="323" y="326"/>
                    </a:lnTo>
                    <a:lnTo>
                      <a:pt x="323" y="530"/>
                    </a:lnTo>
                    <a:lnTo>
                      <a:pt x="138" y="530"/>
                    </a:lnTo>
                    <a:lnTo>
                      <a:pt x="138" y="597"/>
                    </a:lnTo>
                    <a:lnTo>
                      <a:pt x="0" y="597"/>
                    </a:lnTo>
                    <a:lnTo>
                      <a:pt x="0" y="825"/>
                    </a:lnTo>
                    <a:lnTo>
                      <a:pt x="138" y="825"/>
                    </a:lnTo>
                    <a:lnTo>
                      <a:pt x="155" y="825"/>
                    </a:lnTo>
                    <a:lnTo>
                      <a:pt x="323" y="825"/>
                    </a:lnTo>
                    <a:lnTo>
                      <a:pt x="349" y="825"/>
                    </a:lnTo>
                    <a:lnTo>
                      <a:pt x="453" y="825"/>
                    </a:lnTo>
                    <a:lnTo>
                      <a:pt x="486" y="825"/>
                    </a:lnTo>
                    <a:lnTo>
                      <a:pt x="613" y="825"/>
                    </a:lnTo>
                    <a:lnTo>
                      <a:pt x="749" y="825"/>
                    </a:lnTo>
                    <a:lnTo>
                      <a:pt x="765" y="825"/>
                    </a:lnTo>
                    <a:lnTo>
                      <a:pt x="809" y="825"/>
                    </a:lnTo>
                    <a:lnTo>
                      <a:pt x="828" y="825"/>
                    </a:lnTo>
                    <a:lnTo>
                      <a:pt x="883" y="825"/>
                    </a:lnTo>
                    <a:lnTo>
                      <a:pt x="898" y="825"/>
                    </a:lnTo>
                    <a:lnTo>
                      <a:pt x="1049" y="825"/>
                    </a:lnTo>
                    <a:lnTo>
                      <a:pt x="1065" y="825"/>
                    </a:lnTo>
                    <a:lnTo>
                      <a:pt x="1224" y="825"/>
                    </a:lnTo>
                    <a:lnTo>
                      <a:pt x="1243" y="825"/>
                    </a:lnTo>
                    <a:lnTo>
                      <a:pt x="1299" y="825"/>
                    </a:lnTo>
                    <a:lnTo>
                      <a:pt x="1312" y="825"/>
                    </a:lnTo>
                    <a:lnTo>
                      <a:pt x="1409" y="825"/>
                    </a:lnTo>
                    <a:lnTo>
                      <a:pt x="1410" y="825"/>
                    </a:lnTo>
                    <a:lnTo>
                      <a:pt x="1622" y="825"/>
                    </a:lnTo>
                    <a:lnTo>
                      <a:pt x="1646" y="825"/>
                    </a:lnTo>
                    <a:lnTo>
                      <a:pt x="1846" y="825"/>
                    </a:lnTo>
                    <a:lnTo>
                      <a:pt x="1869" y="825"/>
                    </a:lnTo>
                    <a:lnTo>
                      <a:pt x="1988" y="825"/>
                    </a:lnTo>
                    <a:lnTo>
                      <a:pt x="2004" y="825"/>
                    </a:lnTo>
                    <a:lnTo>
                      <a:pt x="2121" y="825"/>
                    </a:lnTo>
                    <a:lnTo>
                      <a:pt x="2121" y="522"/>
                    </a:lnTo>
                    <a:lnTo>
                      <a:pt x="2004" y="522"/>
                    </a:lnTo>
                    <a:close/>
                    <a:moveTo>
                      <a:pt x="388" y="561"/>
                    </a:moveTo>
                    <a:lnTo>
                      <a:pt x="361" y="561"/>
                    </a:lnTo>
                    <a:lnTo>
                      <a:pt x="361" y="489"/>
                    </a:lnTo>
                    <a:lnTo>
                      <a:pt x="388" y="489"/>
                    </a:lnTo>
                    <a:lnTo>
                      <a:pt x="388" y="561"/>
                    </a:lnTo>
                    <a:close/>
                    <a:moveTo>
                      <a:pt x="388" y="425"/>
                    </a:moveTo>
                    <a:lnTo>
                      <a:pt x="361" y="425"/>
                    </a:lnTo>
                    <a:lnTo>
                      <a:pt x="361" y="355"/>
                    </a:lnTo>
                    <a:lnTo>
                      <a:pt x="388" y="355"/>
                    </a:lnTo>
                    <a:lnTo>
                      <a:pt x="388" y="425"/>
                    </a:lnTo>
                    <a:close/>
                    <a:moveTo>
                      <a:pt x="453" y="561"/>
                    </a:moveTo>
                    <a:lnTo>
                      <a:pt x="428" y="561"/>
                    </a:lnTo>
                    <a:lnTo>
                      <a:pt x="428" y="489"/>
                    </a:lnTo>
                    <a:lnTo>
                      <a:pt x="453" y="489"/>
                    </a:lnTo>
                    <a:lnTo>
                      <a:pt x="453" y="561"/>
                    </a:lnTo>
                    <a:close/>
                    <a:moveTo>
                      <a:pt x="453" y="425"/>
                    </a:moveTo>
                    <a:lnTo>
                      <a:pt x="428" y="425"/>
                    </a:lnTo>
                    <a:lnTo>
                      <a:pt x="428" y="355"/>
                    </a:lnTo>
                    <a:lnTo>
                      <a:pt x="453" y="355"/>
                    </a:lnTo>
                    <a:lnTo>
                      <a:pt x="453" y="425"/>
                    </a:lnTo>
                    <a:close/>
                    <a:moveTo>
                      <a:pt x="674" y="622"/>
                    </a:moveTo>
                    <a:lnTo>
                      <a:pt x="649" y="622"/>
                    </a:lnTo>
                    <a:lnTo>
                      <a:pt x="649" y="550"/>
                    </a:lnTo>
                    <a:lnTo>
                      <a:pt x="674" y="550"/>
                    </a:lnTo>
                    <a:lnTo>
                      <a:pt x="674" y="622"/>
                    </a:lnTo>
                    <a:close/>
                    <a:moveTo>
                      <a:pt x="674" y="487"/>
                    </a:moveTo>
                    <a:lnTo>
                      <a:pt x="649" y="487"/>
                    </a:lnTo>
                    <a:lnTo>
                      <a:pt x="649" y="416"/>
                    </a:lnTo>
                    <a:lnTo>
                      <a:pt x="674" y="416"/>
                    </a:lnTo>
                    <a:lnTo>
                      <a:pt x="674" y="487"/>
                    </a:lnTo>
                    <a:close/>
                    <a:moveTo>
                      <a:pt x="741" y="622"/>
                    </a:moveTo>
                    <a:lnTo>
                      <a:pt x="715" y="622"/>
                    </a:lnTo>
                    <a:lnTo>
                      <a:pt x="715" y="550"/>
                    </a:lnTo>
                    <a:lnTo>
                      <a:pt x="741" y="550"/>
                    </a:lnTo>
                    <a:lnTo>
                      <a:pt x="741" y="622"/>
                    </a:lnTo>
                    <a:close/>
                    <a:moveTo>
                      <a:pt x="741" y="487"/>
                    </a:moveTo>
                    <a:lnTo>
                      <a:pt x="715" y="487"/>
                    </a:lnTo>
                    <a:lnTo>
                      <a:pt x="715" y="416"/>
                    </a:lnTo>
                    <a:lnTo>
                      <a:pt x="741" y="416"/>
                    </a:lnTo>
                    <a:lnTo>
                      <a:pt x="741" y="487"/>
                    </a:lnTo>
                    <a:close/>
                    <a:moveTo>
                      <a:pt x="949" y="711"/>
                    </a:moveTo>
                    <a:lnTo>
                      <a:pt x="921" y="711"/>
                    </a:lnTo>
                    <a:lnTo>
                      <a:pt x="921" y="640"/>
                    </a:lnTo>
                    <a:lnTo>
                      <a:pt x="949" y="640"/>
                    </a:lnTo>
                    <a:lnTo>
                      <a:pt x="949" y="711"/>
                    </a:lnTo>
                    <a:close/>
                    <a:moveTo>
                      <a:pt x="949" y="576"/>
                    </a:moveTo>
                    <a:lnTo>
                      <a:pt x="921" y="576"/>
                    </a:lnTo>
                    <a:lnTo>
                      <a:pt x="921" y="504"/>
                    </a:lnTo>
                    <a:lnTo>
                      <a:pt x="949" y="504"/>
                    </a:lnTo>
                    <a:lnTo>
                      <a:pt x="949" y="576"/>
                    </a:lnTo>
                    <a:close/>
                    <a:moveTo>
                      <a:pt x="949" y="440"/>
                    </a:moveTo>
                    <a:lnTo>
                      <a:pt x="921" y="440"/>
                    </a:lnTo>
                    <a:lnTo>
                      <a:pt x="921" y="368"/>
                    </a:lnTo>
                    <a:lnTo>
                      <a:pt x="949" y="368"/>
                    </a:lnTo>
                    <a:lnTo>
                      <a:pt x="949" y="440"/>
                    </a:lnTo>
                    <a:close/>
                    <a:moveTo>
                      <a:pt x="949" y="305"/>
                    </a:moveTo>
                    <a:lnTo>
                      <a:pt x="921" y="305"/>
                    </a:lnTo>
                    <a:lnTo>
                      <a:pt x="921" y="233"/>
                    </a:lnTo>
                    <a:lnTo>
                      <a:pt x="949" y="233"/>
                    </a:lnTo>
                    <a:lnTo>
                      <a:pt x="949" y="305"/>
                    </a:lnTo>
                    <a:close/>
                    <a:moveTo>
                      <a:pt x="1014" y="711"/>
                    </a:moveTo>
                    <a:lnTo>
                      <a:pt x="988" y="711"/>
                    </a:lnTo>
                    <a:lnTo>
                      <a:pt x="988" y="640"/>
                    </a:lnTo>
                    <a:lnTo>
                      <a:pt x="1014" y="640"/>
                    </a:lnTo>
                    <a:lnTo>
                      <a:pt x="1014" y="711"/>
                    </a:lnTo>
                    <a:close/>
                    <a:moveTo>
                      <a:pt x="1014" y="576"/>
                    </a:moveTo>
                    <a:lnTo>
                      <a:pt x="988" y="576"/>
                    </a:lnTo>
                    <a:lnTo>
                      <a:pt x="988" y="504"/>
                    </a:lnTo>
                    <a:lnTo>
                      <a:pt x="1014" y="504"/>
                    </a:lnTo>
                    <a:lnTo>
                      <a:pt x="1014" y="576"/>
                    </a:lnTo>
                    <a:close/>
                    <a:moveTo>
                      <a:pt x="1014" y="440"/>
                    </a:moveTo>
                    <a:lnTo>
                      <a:pt x="988" y="440"/>
                    </a:lnTo>
                    <a:lnTo>
                      <a:pt x="988" y="368"/>
                    </a:lnTo>
                    <a:lnTo>
                      <a:pt x="1014" y="368"/>
                    </a:lnTo>
                    <a:lnTo>
                      <a:pt x="1014" y="440"/>
                    </a:lnTo>
                    <a:close/>
                    <a:moveTo>
                      <a:pt x="1014" y="305"/>
                    </a:moveTo>
                    <a:lnTo>
                      <a:pt x="988" y="305"/>
                    </a:lnTo>
                    <a:lnTo>
                      <a:pt x="988" y="233"/>
                    </a:lnTo>
                    <a:lnTo>
                      <a:pt x="1014" y="233"/>
                    </a:lnTo>
                    <a:lnTo>
                      <a:pt x="1014" y="305"/>
                    </a:lnTo>
                    <a:close/>
                    <a:moveTo>
                      <a:pt x="1125" y="659"/>
                    </a:moveTo>
                    <a:lnTo>
                      <a:pt x="1099" y="659"/>
                    </a:lnTo>
                    <a:lnTo>
                      <a:pt x="1099" y="588"/>
                    </a:lnTo>
                    <a:lnTo>
                      <a:pt x="1125" y="588"/>
                    </a:lnTo>
                    <a:lnTo>
                      <a:pt x="1125" y="659"/>
                    </a:lnTo>
                    <a:close/>
                    <a:moveTo>
                      <a:pt x="1125" y="523"/>
                    </a:moveTo>
                    <a:lnTo>
                      <a:pt x="1099" y="523"/>
                    </a:lnTo>
                    <a:lnTo>
                      <a:pt x="1099" y="453"/>
                    </a:lnTo>
                    <a:lnTo>
                      <a:pt x="1125" y="453"/>
                    </a:lnTo>
                    <a:lnTo>
                      <a:pt x="1125" y="523"/>
                    </a:lnTo>
                    <a:close/>
                    <a:moveTo>
                      <a:pt x="1192" y="659"/>
                    </a:moveTo>
                    <a:lnTo>
                      <a:pt x="1166" y="659"/>
                    </a:lnTo>
                    <a:lnTo>
                      <a:pt x="1166" y="588"/>
                    </a:lnTo>
                    <a:lnTo>
                      <a:pt x="1192" y="588"/>
                    </a:lnTo>
                    <a:lnTo>
                      <a:pt x="1192" y="659"/>
                    </a:lnTo>
                    <a:close/>
                    <a:moveTo>
                      <a:pt x="1192" y="523"/>
                    </a:moveTo>
                    <a:lnTo>
                      <a:pt x="1166" y="523"/>
                    </a:lnTo>
                    <a:lnTo>
                      <a:pt x="1166" y="453"/>
                    </a:lnTo>
                    <a:lnTo>
                      <a:pt x="1192" y="453"/>
                    </a:lnTo>
                    <a:lnTo>
                      <a:pt x="1192" y="523"/>
                    </a:lnTo>
                    <a:close/>
                    <a:moveTo>
                      <a:pt x="1352" y="727"/>
                    </a:moveTo>
                    <a:lnTo>
                      <a:pt x="1325" y="727"/>
                    </a:lnTo>
                    <a:lnTo>
                      <a:pt x="1325" y="655"/>
                    </a:lnTo>
                    <a:lnTo>
                      <a:pt x="1352" y="655"/>
                    </a:lnTo>
                    <a:lnTo>
                      <a:pt x="1352" y="727"/>
                    </a:lnTo>
                    <a:close/>
                    <a:moveTo>
                      <a:pt x="1352" y="591"/>
                    </a:moveTo>
                    <a:lnTo>
                      <a:pt x="1325" y="591"/>
                    </a:lnTo>
                    <a:lnTo>
                      <a:pt x="1325" y="519"/>
                    </a:lnTo>
                    <a:lnTo>
                      <a:pt x="1352" y="519"/>
                    </a:lnTo>
                    <a:lnTo>
                      <a:pt x="1352" y="591"/>
                    </a:lnTo>
                    <a:close/>
                    <a:moveTo>
                      <a:pt x="1418" y="727"/>
                    </a:moveTo>
                    <a:lnTo>
                      <a:pt x="1391" y="727"/>
                    </a:lnTo>
                    <a:lnTo>
                      <a:pt x="1391" y="655"/>
                    </a:lnTo>
                    <a:lnTo>
                      <a:pt x="1418" y="655"/>
                    </a:lnTo>
                    <a:lnTo>
                      <a:pt x="1418" y="727"/>
                    </a:lnTo>
                    <a:close/>
                    <a:moveTo>
                      <a:pt x="1418" y="591"/>
                    </a:moveTo>
                    <a:lnTo>
                      <a:pt x="1391" y="591"/>
                    </a:lnTo>
                    <a:lnTo>
                      <a:pt x="1391" y="519"/>
                    </a:lnTo>
                    <a:lnTo>
                      <a:pt x="1418" y="519"/>
                    </a:lnTo>
                    <a:lnTo>
                      <a:pt x="1418" y="591"/>
                    </a:lnTo>
                    <a:close/>
                    <a:moveTo>
                      <a:pt x="1517" y="650"/>
                    </a:moveTo>
                    <a:lnTo>
                      <a:pt x="1490" y="650"/>
                    </a:lnTo>
                    <a:lnTo>
                      <a:pt x="1490" y="578"/>
                    </a:lnTo>
                    <a:lnTo>
                      <a:pt x="1517" y="578"/>
                    </a:lnTo>
                    <a:lnTo>
                      <a:pt x="1517" y="650"/>
                    </a:lnTo>
                    <a:close/>
                    <a:moveTo>
                      <a:pt x="1517" y="514"/>
                    </a:moveTo>
                    <a:lnTo>
                      <a:pt x="1490" y="514"/>
                    </a:lnTo>
                    <a:lnTo>
                      <a:pt x="1490" y="442"/>
                    </a:lnTo>
                    <a:lnTo>
                      <a:pt x="1517" y="442"/>
                    </a:lnTo>
                    <a:lnTo>
                      <a:pt x="1517" y="514"/>
                    </a:lnTo>
                    <a:close/>
                    <a:moveTo>
                      <a:pt x="1582" y="650"/>
                    </a:moveTo>
                    <a:lnTo>
                      <a:pt x="1557" y="650"/>
                    </a:lnTo>
                    <a:lnTo>
                      <a:pt x="1557" y="578"/>
                    </a:lnTo>
                    <a:lnTo>
                      <a:pt x="1582" y="578"/>
                    </a:lnTo>
                    <a:lnTo>
                      <a:pt x="1582" y="650"/>
                    </a:lnTo>
                    <a:close/>
                    <a:moveTo>
                      <a:pt x="1582" y="514"/>
                    </a:moveTo>
                    <a:lnTo>
                      <a:pt x="1557" y="514"/>
                    </a:lnTo>
                    <a:lnTo>
                      <a:pt x="1557" y="442"/>
                    </a:lnTo>
                    <a:lnTo>
                      <a:pt x="1582" y="442"/>
                    </a:lnTo>
                    <a:lnTo>
                      <a:pt x="1582" y="514"/>
                    </a:lnTo>
                    <a:close/>
                    <a:moveTo>
                      <a:pt x="1912" y="563"/>
                    </a:moveTo>
                    <a:lnTo>
                      <a:pt x="1885" y="563"/>
                    </a:lnTo>
                    <a:lnTo>
                      <a:pt x="1885" y="492"/>
                    </a:lnTo>
                    <a:lnTo>
                      <a:pt x="1912" y="492"/>
                    </a:lnTo>
                    <a:lnTo>
                      <a:pt x="1912" y="563"/>
                    </a:lnTo>
                    <a:close/>
                    <a:moveTo>
                      <a:pt x="1912" y="428"/>
                    </a:moveTo>
                    <a:lnTo>
                      <a:pt x="1885" y="428"/>
                    </a:lnTo>
                    <a:lnTo>
                      <a:pt x="1885" y="356"/>
                    </a:lnTo>
                    <a:lnTo>
                      <a:pt x="1912" y="356"/>
                    </a:lnTo>
                    <a:lnTo>
                      <a:pt x="1912" y="428"/>
                    </a:lnTo>
                    <a:close/>
                    <a:moveTo>
                      <a:pt x="1979" y="563"/>
                    </a:moveTo>
                    <a:lnTo>
                      <a:pt x="1951" y="563"/>
                    </a:lnTo>
                    <a:lnTo>
                      <a:pt x="1951" y="492"/>
                    </a:lnTo>
                    <a:lnTo>
                      <a:pt x="1979" y="492"/>
                    </a:lnTo>
                    <a:lnTo>
                      <a:pt x="1979" y="563"/>
                    </a:lnTo>
                    <a:close/>
                    <a:moveTo>
                      <a:pt x="1979" y="428"/>
                    </a:moveTo>
                    <a:lnTo>
                      <a:pt x="1951" y="428"/>
                    </a:lnTo>
                    <a:lnTo>
                      <a:pt x="1951" y="356"/>
                    </a:lnTo>
                    <a:lnTo>
                      <a:pt x="1979" y="356"/>
                    </a:lnTo>
                    <a:lnTo>
                      <a:pt x="1979" y="42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94" name="Group 893">
            <a:extLst>
              <a:ext uri="{FF2B5EF4-FFF2-40B4-BE49-F238E27FC236}">
                <a16:creationId xmlns:a16="http://schemas.microsoft.com/office/drawing/2014/main" xmlns="" id="{96AD006C-AEC8-472F-94E1-200473B36364}"/>
              </a:ext>
            </a:extLst>
          </p:cNvPr>
          <p:cNvGrpSpPr/>
          <p:nvPr/>
        </p:nvGrpSpPr>
        <p:grpSpPr>
          <a:xfrm>
            <a:off x="7205596" y="1324477"/>
            <a:ext cx="4540259" cy="1315617"/>
            <a:chOff x="7589838" y="1101726"/>
            <a:chExt cx="3133725" cy="908050"/>
          </a:xfrm>
          <a:solidFill>
            <a:schemeClr val="bg1">
              <a:lumMod val="95000"/>
            </a:schemeClr>
          </a:solidFill>
        </p:grpSpPr>
        <p:sp>
          <p:nvSpPr>
            <p:cNvPr id="891" name="Freeform 233">
              <a:extLst>
                <a:ext uri="{FF2B5EF4-FFF2-40B4-BE49-F238E27FC236}">
                  <a16:creationId xmlns:a16="http://schemas.microsoft.com/office/drawing/2014/main" xmlns="" id="{66FC1A73-E302-499F-A6D8-C3F03EF80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950" y="1101726"/>
              <a:ext cx="723900" cy="471488"/>
            </a:xfrm>
            <a:custGeom>
              <a:avLst/>
              <a:gdLst>
                <a:gd name="T0" fmla="*/ 152 w 175"/>
                <a:gd name="T1" fmla="*/ 50 h 113"/>
                <a:gd name="T2" fmla="*/ 148 w 175"/>
                <a:gd name="T3" fmla="*/ 50 h 113"/>
                <a:gd name="T4" fmla="*/ 111 w 175"/>
                <a:gd name="T5" fmla="*/ 28 h 113"/>
                <a:gd name="T6" fmla="*/ 106 w 175"/>
                <a:gd name="T7" fmla="*/ 28 h 113"/>
                <a:gd name="T8" fmla="*/ 67 w 175"/>
                <a:gd name="T9" fmla="*/ 0 h 113"/>
                <a:gd name="T10" fmla="*/ 24 w 175"/>
                <a:gd name="T11" fmla="*/ 43 h 113"/>
                <a:gd name="T12" fmla="*/ 24 w 175"/>
                <a:gd name="T13" fmla="*/ 46 h 113"/>
                <a:gd name="T14" fmla="*/ 23 w 175"/>
                <a:gd name="T15" fmla="*/ 46 h 113"/>
                <a:gd name="T16" fmla="*/ 0 w 175"/>
                <a:gd name="T17" fmla="*/ 68 h 113"/>
                <a:gd name="T18" fmla="*/ 23 w 175"/>
                <a:gd name="T19" fmla="*/ 90 h 113"/>
                <a:gd name="T20" fmla="*/ 24 w 175"/>
                <a:gd name="T21" fmla="*/ 90 h 113"/>
                <a:gd name="T22" fmla="*/ 43 w 175"/>
                <a:gd name="T23" fmla="*/ 104 h 113"/>
                <a:gd name="T24" fmla="*/ 45 w 175"/>
                <a:gd name="T25" fmla="*/ 104 h 113"/>
                <a:gd name="T26" fmla="*/ 67 w 175"/>
                <a:gd name="T27" fmla="*/ 113 h 113"/>
                <a:gd name="T28" fmla="*/ 87 w 175"/>
                <a:gd name="T29" fmla="*/ 105 h 113"/>
                <a:gd name="T30" fmla="*/ 111 w 175"/>
                <a:gd name="T31" fmla="*/ 113 h 113"/>
                <a:gd name="T32" fmla="*/ 144 w 175"/>
                <a:gd name="T33" fmla="*/ 96 h 113"/>
                <a:gd name="T34" fmla="*/ 152 w 175"/>
                <a:gd name="T35" fmla="*/ 97 h 113"/>
                <a:gd name="T36" fmla="*/ 175 w 175"/>
                <a:gd name="T37" fmla="*/ 73 h 113"/>
                <a:gd name="T38" fmla="*/ 152 w 175"/>
                <a:gd name="T39" fmla="*/ 5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5" h="113">
                  <a:moveTo>
                    <a:pt x="152" y="50"/>
                  </a:moveTo>
                  <a:cubicBezTo>
                    <a:pt x="150" y="50"/>
                    <a:pt x="149" y="50"/>
                    <a:pt x="148" y="50"/>
                  </a:cubicBezTo>
                  <a:cubicBezTo>
                    <a:pt x="141" y="37"/>
                    <a:pt x="127" y="28"/>
                    <a:pt x="111" y="28"/>
                  </a:cubicBezTo>
                  <a:cubicBezTo>
                    <a:pt x="109" y="28"/>
                    <a:pt x="108" y="28"/>
                    <a:pt x="106" y="28"/>
                  </a:cubicBezTo>
                  <a:cubicBezTo>
                    <a:pt x="100" y="12"/>
                    <a:pt x="85" y="0"/>
                    <a:pt x="67" y="0"/>
                  </a:cubicBezTo>
                  <a:cubicBezTo>
                    <a:pt x="43" y="0"/>
                    <a:pt x="24" y="19"/>
                    <a:pt x="24" y="43"/>
                  </a:cubicBezTo>
                  <a:cubicBezTo>
                    <a:pt x="24" y="44"/>
                    <a:pt x="24" y="45"/>
                    <a:pt x="24" y="46"/>
                  </a:cubicBezTo>
                  <a:cubicBezTo>
                    <a:pt x="24" y="46"/>
                    <a:pt x="23" y="46"/>
                    <a:pt x="23" y="46"/>
                  </a:cubicBezTo>
                  <a:cubicBezTo>
                    <a:pt x="10" y="46"/>
                    <a:pt x="0" y="56"/>
                    <a:pt x="0" y="68"/>
                  </a:cubicBezTo>
                  <a:cubicBezTo>
                    <a:pt x="0" y="81"/>
                    <a:pt x="10" y="90"/>
                    <a:pt x="23" y="90"/>
                  </a:cubicBezTo>
                  <a:cubicBezTo>
                    <a:pt x="23" y="90"/>
                    <a:pt x="23" y="90"/>
                    <a:pt x="24" y="90"/>
                  </a:cubicBezTo>
                  <a:cubicBezTo>
                    <a:pt x="27" y="98"/>
                    <a:pt x="34" y="104"/>
                    <a:pt x="43" y="104"/>
                  </a:cubicBezTo>
                  <a:cubicBezTo>
                    <a:pt x="44" y="104"/>
                    <a:pt x="44" y="104"/>
                    <a:pt x="45" y="104"/>
                  </a:cubicBezTo>
                  <a:cubicBezTo>
                    <a:pt x="50" y="109"/>
                    <a:pt x="58" y="113"/>
                    <a:pt x="67" y="113"/>
                  </a:cubicBezTo>
                  <a:cubicBezTo>
                    <a:pt x="74" y="113"/>
                    <a:pt x="82" y="110"/>
                    <a:pt x="87" y="105"/>
                  </a:cubicBezTo>
                  <a:cubicBezTo>
                    <a:pt x="94" y="110"/>
                    <a:pt x="102" y="113"/>
                    <a:pt x="111" y="113"/>
                  </a:cubicBezTo>
                  <a:cubicBezTo>
                    <a:pt x="124" y="113"/>
                    <a:pt x="137" y="106"/>
                    <a:pt x="144" y="96"/>
                  </a:cubicBezTo>
                  <a:cubicBezTo>
                    <a:pt x="147" y="97"/>
                    <a:pt x="149" y="97"/>
                    <a:pt x="152" y="97"/>
                  </a:cubicBezTo>
                  <a:cubicBezTo>
                    <a:pt x="165" y="97"/>
                    <a:pt x="175" y="87"/>
                    <a:pt x="175" y="73"/>
                  </a:cubicBezTo>
                  <a:cubicBezTo>
                    <a:pt x="175" y="60"/>
                    <a:pt x="165" y="50"/>
                    <a:pt x="152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92" name="Freeform 234">
              <a:extLst>
                <a:ext uri="{FF2B5EF4-FFF2-40B4-BE49-F238E27FC236}">
                  <a16:creationId xmlns:a16="http://schemas.microsoft.com/office/drawing/2014/main" xmlns="" id="{CD63B482-9228-4000-B1CF-BC997C597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9838" y="1822451"/>
              <a:ext cx="284163" cy="187325"/>
            </a:xfrm>
            <a:custGeom>
              <a:avLst/>
              <a:gdLst>
                <a:gd name="T0" fmla="*/ 60 w 69"/>
                <a:gd name="T1" fmla="*/ 20 h 45"/>
                <a:gd name="T2" fmla="*/ 58 w 69"/>
                <a:gd name="T3" fmla="*/ 20 h 45"/>
                <a:gd name="T4" fmla="*/ 44 w 69"/>
                <a:gd name="T5" fmla="*/ 11 h 45"/>
                <a:gd name="T6" fmla="*/ 42 w 69"/>
                <a:gd name="T7" fmla="*/ 11 h 45"/>
                <a:gd name="T8" fmla="*/ 26 w 69"/>
                <a:gd name="T9" fmla="*/ 0 h 45"/>
                <a:gd name="T10" fmla="*/ 9 w 69"/>
                <a:gd name="T11" fmla="*/ 17 h 45"/>
                <a:gd name="T12" fmla="*/ 9 w 69"/>
                <a:gd name="T13" fmla="*/ 19 h 45"/>
                <a:gd name="T14" fmla="*/ 8 w 69"/>
                <a:gd name="T15" fmla="*/ 19 h 45"/>
                <a:gd name="T16" fmla="*/ 0 w 69"/>
                <a:gd name="T17" fmla="*/ 28 h 45"/>
                <a:gd name="T18" fmla="*/ 8 w 69"/>
                <a:gd name="T19" fmla="*/ 36 h 45"/>
                <a:gd name="T20" fmla="*/ 9 w 69"/>
                <a:gd name="T21" fmla="*/ 36 h 45"/>
                <a:gd name="T22" fmla="*/ 17 w 69"/>
                <a:gd name="T23" fmla="*/ 42 h 45"/>
                <a:gd name="T24" fmla="*/ 17 w 69"/>
                <a:gd name="T25" fmla="*/ 42 h 45"/>
                <a:gd name="T26" fmla="*/ 26 w 69"/>
                <a:gd name="T27" fmla="*/ 45 h 45"/>
                <a:gd name="T28" fmla="*/ 34 w 69"/>
                <a:gd name="T29" fmla="*/ 42 h 45"/>
                <a:gd name="T30" fmla="*/ 44 w 69"/>
                <a:gd name="T31" fmla="*/ 45 h 45"/>
                <a:gd name="T32" fmla="*/ 57 w 69"/>
                <a:gd name="T33" fmla="*/ 39 h 45"/>
                <a:gd name="T34" fmla="*/ 60 w 69"/>
                <a:gd name="T35" fmla="*/ 39 h 45"/>
                <a:gd name="T36" fmla="*/ 69 w 69"/>
                <a:gd name="T37" fmla="*/ 30 h 45"/>
                <a:gd name="T38" fmla="*/ 60 w 69"/>
                <a:gd name="T39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45">
                  <a:moveTo>
                    <a:pt x="60" y="20"/>
                  </a:moveTo>
                  <a:cubicBezTo>
                    <a:pt x="59" y="20"/>
                    <a:pt x="59" y="20"/>
                    <a:pt x="58" y="20"/>
                  </a:cubicBezTo>
                  <a:cubicBezTo>
                    <a:pt x="56" y="15"/>
                    <a:pt x="50" y="11"/>
                    <a:pt x="44" y="11"/>
                  </a:cubicBezTo>
                  <a:cubicBezTo>
                    <a:pt x="43" y="11"/>
                    <a:pt x="42" y="11"/>
                    <a:pt x="42" y="11"/>
                  </a:cubicBezTo>
                  <a:cubicBezTo>
                    <a:pt x="39" y="5"/>
                    <a:pt x="33" y="0"/>
                    <a:pt x="26" y="0"/>
                  </a:cubicBezTo>
                  <a:cubicBezTo>
                    <a:pt x="17" y="0"/>
                    <a:pt x="9" y="8"/>
                    <a:pt x="9" y="17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9" y="19"/>
                    <a:pt x="9" y="19"/>
                    <a:pt x="8" y="19"/>
                  </a:cubicBezTo>
                  <a:cubicBezTo>
                    <a:pt x="4" y="19"/>
                    <a:pt x="0" y="23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9"/>
                    <a:pt x="13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0" y="44"/>
                    <a:pt x="23" y="45"/>
                    <a:pt x="26" y="45"/>
                  </a:cubicBezTo>
                  <a:cubicBezTo>
                    <a:pt x="29" y="45"/>
                    <a:pt x="32" y="44"/>
                    <a:pt x="34" y="42"/>
                  </a:cubicBezTo>
                  <a:cubicBezTo>
                    <a:pt x="37" y="44"/>
                    <a:pt x="40" y="45"/>
                    <a:pt x="44" y="45"/>
                  </a:cubicBezTo>
                  <a:cubicBezTo>
                    <a:pt x="49" y="45"/>
                    <a:pt x="54" y="42"/>
                    <a:pt x="57" y="39"/>
                  </a:cubicBezTo>
                  <a:cubicBezTo>
                    <a:pt x="58" y="39"/>
                    <a:pt x="59" y="39"/>
                    <a:pt x="60" y="39"/>
                  </a:cubicBezTo>
                  <a:cubicBezTo>
                    <a:pt x="65" y="39"/>
                    <a:pt x="69" y="35"/>
                    <a:pt x="69" y="30"/>
                  </a:cubicBezTo>
                  <a:cubicBezTo>
                    <a:pt x="69" y="24"/>
                    <a:pt x="65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93" name="Freeform 235">
              <a:extLst>
                <a:ext uri="{FF2B5EF4-FFF2-40B4-BE49-F238E27FC236}">
                  <a16:creationId xmlns:a16="http://schemas.microsoft.com/office/drawing/2014/main" xmlns="" id="{C8DE4B42-E6B4-476A-9268-CD484C2FF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0950" y="1535113"/>
              <a:ext cx="582613" cy="374650"/>
            </a:xfrm>
            <a:custGeom>
              <a:avLst/>
              <a:gdLst>
                <a:gd name="T0" fmla="*/ 123 w 141"/>
                <a:gd name="T1" fmla="*/ 37 h 90"/>
                <a:gd name="T2" fmla="*/ 122 w 141"/>
                <a:gd name="T3" fmla="*/ 37 h 90"/>
                <a:gd name="T4" fmla="*/ 122 w 141"/>
                <a:gd name="T5" fmla="*/ 34 h 90"/>
                <a:gd name="T6" fmla="*/ 88 w 141"/>
                <a:gd name="T7" fmla="*/ 0 h 90"/>
                <a:gd name="T8" fmla="*/ 56 w 141"/>
                <a:gd name="T9" fmla="*/ 22 h 90"/>
                <a:gd name="T10" fmla="*/ 52 w 141"/>
                <a:gd name="T11" fmla="*/ 22 h 90"/>
                <a:gd name="T12" fmla="*/ 22 w 141"/>
                <a:gd name="T13" fmla="*/ 40 h 90"/>
                <a:gd name="T14" fmla="*/ 19 w 141"/>
                <a:gd name="T15" fmla="*/ 40 h 90"/>
                <a:gd name="T16" fmla="*/ 0 w 141"/>
                <a:gd name="T17" fmla="*/ 59 h 90"/>
                <a:gd name="T18" fmla="*/ 19 w 141"/>
                <a:gd name="T19" fmla="*/ 78 h 90"/>
                <a:gd name="T20" fmla="*/ 25 w 141"/>
                <a:gd name="T21" fmla="*/ 77 h 90"/>
                <a:gd name="T22" fmla="*/ 52 w 141"/>
                <a:gd name="T23" fmla="*/ 90 h 90"/>
                <a:gd name="T24" fmla="*/ 71 w 141"/>
                <a:gd name="T25" fmla="*/ 84 h 90"/>
                <a:gd name="T26" fmla="*/ 88 w 141"/>
                <a:gd name="T27" fmla="*/ 90 h 90"/>
                <a:gd name="T28" fmla="*/ 105 w 141"/>
                <a:gd name="T29" fmla="*/ 83 h 90"/>
                <a:gd name="T30" fmla="*/ 107 w 141"/>
                <a:gd name="T31" fmla="*/ 83 h 90"/>
                <a:gd name="T32" fmla="*/ 122 w 141"/>
                <a:gd name="T33" fmla="*/ 72 h 90"/>
                <a:gd name="T34" fmla="*/ 123 w 141"/>
                <a:gd name="T35" fmla="*/ 73 h 90"/>
                <a:gd name="T36" fmla="*/ 141 w 141"/>
                <a:gd name="T37" fmla="*/ 55 h 90"/>
                <a:gd name="T38" fmla="*/ 123 w 141"/>
                <a:gd name="T39" fmla="*/ 3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90">
                  <a:moveTo>
                    <a:pt x="123" y="37"/>
                  </a:moveTo>
                  <a:cubicBezTo>
                    <a:pt x="123" y="37"/>
                    <a:pt x="122" y="37"/>
                    <a:pt x="122" y="37"/>
                  </a:cubicBezTo>
                  <a:cubicBezTo>
                    <a:pt x="122" y="36"/>
                    <a:pt x="122" y="35"/>
                    <a:pt x="122" y="34"/>
                  </a:cubicBezTo>
                  <a:cubicBezTo>
                    <a:pt x="122" y="15"/>
                    <a:pt x="107" y="0"/>
                    <a:pt x="88" y="0"/>
                  </a:cubicBezTo>
                  <a:cubicBezTo>
                    <a:pt x="73" y="0"/>
                    <a:pt x="61" y="9"/>
                    <a:pt x="56" y="22"/>
                  </a:cubicBezTo>
                  <a:cubicBezTo>
                    <a:pt x="55" y="22"/>
                    <a:pt x="53" y="22"/>
                    <a:pt x="52" y="22"/>
                  </a:cubicBezTo>
                  <a:cubicBezTo>
                    <a:pt x="39" y="22"/>
                    <a:pt x="28" y="29"/>
                    <a:pt x="22" y="40"/>
                  </a:cubicBezTo>
                  <a:cubicBezTo>
                    <a:pt x="21" y="40"/>
                    <a:pt x="20" y="40"/>
                    <a:pt x="19" y="40"/>
                  </a:cubicBezTo>
                  <a:cubicBezTo>
                    <a:pt x="9" y="40"/>
                    <a:pt x="0" y="48"/>
                    <a:pt x="0" y="59"/>
                  </a:cubicBezTo>
                  <a:cubicBezTo>
                    <a:pt x="0" y="69"/>
                    <a:pt x="9" y="78"/>
                    <a:pt x="19" y="78"/>
                  </a:cubicBezTo>
                  <a:cubicBezTo>
                    <a:pt x="21" y="78"/>
                    <a:pt x="23" y="78"/>
                    <a:pt x="25" y="77"/>
                  </a:cubicBezTo>
                  <a:cubicBezTo>
                    <a:pt x="31" y="85"/>
                    <a:pt x="41" y="90"/>
                    <a:pt x="52" y="90"/>
                  </a:cubicBezTo>
                  <a:cubicBezTo>
                    <a:pt x="59" y="90"/>
                    <a:pt x="66" y="88"/>
                    <a:pt x="71" y="84"/>
                  </a:cubicBezTo>
                  <a:cubicBezTo>
                    <a:pt x="76" y="88"/>
                    <a:pt x="82" y="90"/>
                    <a:pt x="88" y="90"/>
                  </a:cubicBezTo>
                  <a:cubicBezTo>
                    <a:pt x="95" y="90"/>
                    <a:pt x="101" y="88"/>
                    <a:pt x="105" y="83"/>
                  </a:cubicBezTo>
                  <a:cubicBezTo>
                    <a:pt x="106" y="83"/>
                    <a:pt x="106" y="83"/>
                    <a:pt x="107" y="83"/>
                  </a:cubicBezTo>
                  <a:cubicBezTo>
                    <a:pt x="114" y="83"/>
                    <a:pt x="120" y="79"/>
                    <a:pt x="122" y="72"/>
                  </a:cubicBezTo>
                  <a:cubicBezTo>
                    <a:pt x="123" y="72"/>
                    <a:pt x="123" y="73"/>
                    <a:pt x="123" y="73"/>
                  </a:cubicBezTo>
                  <a:cubicBezTo>
                    <a:pt x="133" y="73"/>
                    <a:pt x="141" y="65"/>
                    <a:pt x="141" y="55"/>
                  </a:cubicBezTo>
                  <a:cubicBezTo>
                    <a:pt x="141" y="45"/>
                    <a:pt x="133" y="37"/>
                    <a:pt x="123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</p:grpSp>
      <p:grpSp>
        <p:nvGrpSpPr>
          <p:cNvPr id="887" name="Group 886">
            <a:extLst>
              <a:ext uri="{FF2B5EF4-FFF2-40B4-BE49-F238E27FC236}">
                <a16:creationId xmlns:a16="http://schemas.microsoft.com/office/drawing/2014/main" xmlns="" id="{F38FBF38-5041-4F7C-98EF-0E388CBCA791}"/>
              </a:ext>
            </a:extLst>
          </p:cNvPr>
          <p:cNvGrpSpPr/>
          <p:nvPr/>
        </p:nvGrpSpPr>
        <p:grpSpPr>
          <a:xfrm>
            <a:off x="1046163" y="1702444"/>
            <a:ext cx="3651250" cy="1665288"/>
            <a:chOff x="1046163" y="1568450"/>
            <a:chExt cx="3651250" cy="1665288"/>
          </a:xfrm>
          <a:solidFill>
            <a:schemeClr val="tx1">
              <a:lumMod val="85000"/>
              <a:lumOff val="15000"/>
              <a:alpha val="50000"/>
            </a:schemeClr>
          </a:solidFill>
        </p:grpSpPr>
        <p:sp>
          <p:nvSpPr>
            <p:cNvPr id="882" name="Freeform 226">
              <a:extLst>
                <a:ext uri="{FF2B5EF4-FFF2-40B4-BE49-F238E27FC236}">
                  <a16:creationId xmlns:a16="http://schemas.microsoft.com/office/drawing/2014/main" xmlns="" id="{E835FE8C-1432-4564-BA48-DD7AFE259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163" y="1568450"/>
              <a:ext cx="3651250" cy="1665288"/>
            </a:xfrm>
            <a:custGeom>
              <a:avLst/>
              <a:gdLst>
                <a:gd name="T0" fmla="*/ 2068 w 2541"/>
                <a:gd name="T1" fmla="*/ 6 h 1161"/>
                <a:gd name="T2" fmla="*/ 1758 w 2541"/>
                <a:gd name="T3" fmla="*/ 122 h 1161"/>
                <a:gd name="T4" fmla="*/ 1474 w 2541"/>
                <a:gd name="T5" fmla="*/ 0 h 1161"/>
                <a:gd name="T6" fmla="*/ 1084 w 2541"/>
                <a:gd name="T7" fmla="*/ 390 h 1161"/>
                <a:gd name="T8" fmla="*/ 1089 w 2541"/>
                <a:gd name="T9" fmla="*/ 449 h 1161"/>
                <a:gd name="T10" fmla="*/ 904 w 2541"/>
                <a:gd name="T11" fmla="*/ 390 h 1161"/>
                <a:gd name="T12" fmla="*/ 595 w 2541"/>
                <a:gd name="T13" fmla="*/ 635 h 1161"/>
                <a:gd name="T14" fmla="*/ 511 w 2541"/>
                <a:gd name="T15" fmla="*/ 619 h 1161"/>
                <a:gd name="T16" fmla="*/ 290 w 2541"/>
                <a:gd name="T17" fmla="*/ 795 h 1161"/>
                <a:gd name="T18" fmla="*/ 230 w 2541"/>
                <a:gd name="T19" fmla="*/ 780 h 1161"/>
                <a:gd name="T20" fmla="*/ 102 w 2541"/>
                <a:gd name="T21" fmla="*/ 908 h 1161"/>
                <a:gd name="T22" fmla="*/ 125 w 2541"/>
                <a:gd name="T23" fmla="*/ 980 h 1161"/>
                <a:gd name="T24" fmla="*/ 79 w 2541"/>
                <a:gd name="T25" fmla="*/ 1049 h 1161"/>
                <a:gd name="T26" fmla="*/ 80 w 2541"/>
                <a:gd name="T27" fmla="*/ 1057 h 1161"/>
                <a:gd name="T28" fmla="*/ 55 w 2541"/>
                <a:gd name="T29" fmla="*/ 1051 h 1161"/>
                <a:gd name="T30" fmla="*/ 0 w 2541"/>
                <a:gd name="T31" fmla="*/ 1106 h 1161"/>
                <a:gd name="T32" fmla="*/ 55 w 2541"/>
                <a:gd name="T33" fmla="*/ 1161 h 1161"/>
                <a:gd name="T34" fmla="*/ 110 w 2541"/>
                <a:gd name="T35" fmla="*/ 1110 h 1161"/>
                <a:gd name="T36" fmla="*/ 155 w 2541"/>
                <a:gd name="T37" fmla="*/ 1125 h 1161"/>
                <a:gd name="T38" fmla="*/ 230 w 2541"/>
                <a:gd name="T39" fmla="*/ 1049 h 1161"/>
                <a:gd name="T40" fmla="*/ 229 w 2541"/>
                <a:gd name="T41" fmla="*/ 1036 h 1161"/>
                <a:gd name="T42" fmla="*/ 230 w 2541"/>
                <a:gd name="T43" fmla="*/ 1036 h 1161"/>
                <a:gd name="T44" fmla="*/ 332 w 2541"/>
                <a:gd name="T45" fmla="*/ 985 h 1161"/>
                <a:gd name="T46" fmla="*/ 511 w 2541"/>
                <a:gd name="T47" fmla="*/ 1073 h 1161"/>
                <a:gd name="T48" fmla="*/ 709 w 2541"/>
                <a:gd name="T49" fmla="*/ 958 h 1161"/>
                <a:gd name="T50" fmla="*/ 904 w 2541"/>
                <a:gd name="T51" fmla="*/ 1025 h 1161"/>
                <a:gd name="T52" fmla="*/ 1159 w 2541"/>
                <a:gd name="T53" fmla="*/ 896 h 1161"/>
                <a:gd name="T54" fmla="*/ 1435 w 2541"/>
                <a:gd name="T55" fmla="*/ 1049 h 1161"/>
                <a:gd name="T56" fmla="*/ 1745 w 2541"/>
                <a:gd name="T57" fmla="*/ 825 h 1161"/>
                <a:gd name="T58" fmla="*/ 2068 w 2541"/>
                <a:gd name="T59" fmla="*/ 952 h 1161"/>
                <a:gd name="T60" fmla="*/ 2541 w 2541"/>
                <a:gd name="T61" fmla="*/ 479 h 1161"/>
                <a:gd name="T62" fmla="*/ 2068 w 2541"/>
                <a:gd name="T63" fmla="*/ 6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41" h="1161">
                  <a:moveTo>
                    <a:pt x="2068" y="6"/>
                  </a:moveTo>
                  <a:cubicBezTo>
                    <a:pt x="1949" y="6"/>
                    <a:pt x="1841" y="49"/>
                    <a:pt x="1758" y="122"/>
                  </a:cubicBezTo>
                  <a:cubicBezTo>
                    <a:pt x="1686" y="46"/>
                    <a:pt x="1586" y="0"/>
                    <a:pt x="1474" y="0"/>
                  </a:cubicBezTo>
                  <a:cubicBezTo>
                    <a:pt x="1259" y="0"/>
                    <a:pt x="1084" y="174"/>
                    <a:pt x="1084" y="390"/>
                  </a:cubicBezTo>
                  <a:cubicBezTo>
                    <a:pt x="1084" y="410"/>
                    <a:pt x="1086" y="430"/>
                    <a:pt x="1089" y="449"/>
                  </a:cubicBezTo>
                  <a:cubicBezTo>
                    <a:pt x="1036" y="412"/>
                    <a:pt x="973" y="390"/>
                    <a:pt x="904" y="390"/>
                  </a:cubicBezTo>
                  <a:cubicBezTo>
                    <a:pt x="753" y="390"/>
                    <a:pt x="627" y="494"/>
                    <a:pt x="595" y="635"/>
                  </a:cubicBezTo>
                  <a:cubicBezTo>
                    <a:pt x="569" y="625"/>
                    <a:pt x="541" y="619"/>
                    <a:pt x="511" y="619"/>
                  </a:cubicBezTo>
                  <a:cubicBezTo>
                    <a:pt x="403" y="619"/>
                    <a:pt x="313" y="694"/>
                    <a:pt x="290" y="795"/>
                  </a:cubicBezTo>
                  <a:cubicBezTo>
                    <a:pt x="272" y="785"/>
                    <a:pt x="252" y="780"/>
                    <a:pt x="230" y="780"/>
                  </a:cubicBezTo>
                  <a:cubicBezTo>
                    <a:pt x="159" y="780"/>
                    <a:pt x="102" y="837"/>
                    <a:pt x="102" y="908"/>
                  </a:cubicBezTo>
                  <a:cubicBezTo>
                    <a:pt x="102" y="935"/>
                    <a:pt x="110" y="960"/>
                    <a:pt x="125" y="980"/>
                  </a:cubicBezTo>
                  <a:cubicBezTo>
                    <a:pt x="98" y="992"/>
                    <a:pt x="79" y="1018"/>
                    <a:pt x="79" y="1049"/>
                  </a:cubicBezTo>
                  <a:cubicBezTo>
                    <a:pt x="79" y="1052"/>
                    <a:pt x="80" y="1055"/>
                    <a:pt x="80" y="1057"/>
                  </a:cubicBezTo>
                  <a:cubicBezTo>
                    <a:pt x="72" y="1054"/>
                    <a:pt x="64" y="1051"/>
                    <a:pt x="55" y="1051"/>
                  </a:cubicBezTo>
                  <a:cubicBezTo>
                    <a:pt x="25" y="1051"/>
                    <a:pt x="0" y="1076"/>
                    <a:pt x="0" y="1106"/>
                  </a:cubicBezTo>
                  <a:cubicBezTo>
                    <a:pt x="0" y="1137"/>
                    <a:pt x="25" y="1161"/>
                    <a:pt x="55" y="1161"/>
                  </a:cubicBezTo>
                  <a:cubicBezTo>
                    <a:pt x="85" y="1161"/>
                    <a:pt x="108" y="1139"/>
                    <a:pt x="110" y="1110"/>
                  </a:cubicBezTo>
                  <a:cubicBezTo>
                    <a:pt x="123" y="1119"/>
                    <a:pt x="138" y="1125"/>
                    <a:pt x="155" y="1125"/>
                  </a:cubicBezTo>
                  <a:cubicBezTo>
                    <a:pt x="196" y="1125"/>
                    <a:pt x="230" y="1091"/>
                    <a:pt x="230" y="1049"/>
                  </a:cubicBezTo>
                  <a:cubicBezTo>
                    <a:pt x="230" y="1045"/>
                    <a:pt x="230" y="1040"/>
                    <a:pt x="229" y="1036"/>
                  </a:cubicBezTo>
                  <a:cubicBezTo>
                    <a:pt x="229" y="1036"/>
                    <a:pt x="230" y="1036"/>
                    <a:pt x="230" y="1036"/>
                  </a:cubicBezTo>
                  <a:cubicBezTo>
                    <a:pt x="272" y="1036"/>
                    <a:pt x="308" y="1016"/>
                    <a:pt x="332" y="985"/>
                  </a:cubicBezTo>
                  <a:cubicBezTo>
                    <a:pt x="373" y="1039"/>
                    <a:pt x="438" y="1073"/>
                    <a:pt x="511" y="1073"/>
                  </a:cubicBezTo>
                  <a:cubicBezTo>
                    <a:pt x="596" y="1073"/>
                    <a:pt x="670" y="1027"/>
                    <a:pt x="709" y="958"/>
                  </a:cubicBezTo>
                  <a:cubicBezTo>
                    <a:pt x="763" y="1000"/>
                    <a:pt x="830" y="1025"/>
                    <a:pt x="904" y="1025"/>
                  </a:cubicBezTo>
                  <a:cubicBezTo>
                    <a:pt x="1008" y="1025"/>
                    <a:pt x="1101" y="974"/>
                    <a:pt x="1159" y="896"/>
                  </a:cubicBezTo>
                  <a:cubicBezTo>
                    <a:pt x="1217" y="988"/>
                    <a:pt x="1319" y="1049"/>
                    <a:pt x="1435" y="1049"/>
                  </a:cubicBezTo>
                  <a:cubicBezTo>
                    <a:pt x="1580" y="1049"/>
                    <a:pt x="1702" y="955"/>
                    <a:pt x="1745" y="825"/>
                  </a:cubicBezTo>
                  <a:cubicBezTo>
                    <a:pt x="1830" y="904"/>
                    <a:pt x="1943" y="952"/>
                    <a:pt x="2068" y="952"/>
                  </a:cubicBezTo>
                  <a:cubicBezTo>
                    <a:pt x="2329" y="952"/>
                    <a:pt x="2541" y="740"/>
                    <a:pt x="2541" y="479"/>
                  </a:cubicBezTo>
                  <a:cubicBezTo>
                    <a:pt x="2541" y="218"/>
                    <a:pt x="2329" y="6"/>
                    <a:pt x="206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83" name="Oval 227">
              <a:extLst>
                <a:ext uri="{FF2B5EF4-FFF2-40B4-BE49-F238E27FC236}">
                  <a16:creationId xmlns:a16="http://schemas.microsoft.com/office/drawing/2014/main" xmlns="" id="{F7766437-C6F5-433D-904D-CC5056454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813" y="2505075"/>
              <a:ext cx="157163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84" name="Oval 228">
              <a:extLst>
                <a:ext uri="{FF2B5EF4-FFF2-40B4-BE49-F238E27FC236}">
                  <a16:creationId xmlns:a16="http://schemas.microsoft.com/office/drawing/2014/main" xmlns="" id="{416000EF-8CE9-4A2F-9817-8D1665AD5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138" y="1927225"/>
              <a:ext cx="15875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85" name="Oval 229">
              <a:extLst>
                <a:ext uri="{FF2B5EF4-FFF2-40B4-BE49-F238E27FC236}">
                  <a16:creationId xmlns:a16="http://schemas.microsoft.com/office/drawing/2014/main" xmlns="" id="{D9AC1C82-63D9-4501-A37D-E7323B6EE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675" y="2882900"/>
              <a:ext cx="15875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</p:grpSp>
      <p:sp>
        <p:nvSpPr>
          <p:cNvPr id="187" name="Rectangle 186">
            <a:extLst>
              <a:ext uri="{FF2B5EF4-FFF2-40B4-BE49-F238E27FC236}">
                <a16:creationId xmlns:a16="http://schemas.microsoft.com/office/drawing/2014/main" xmlns="" id="{92EDF4D6-2A71-44CC-B45E-D0C931A387E3}"/>
              </a:ext>
            </a:extLst>
          </p:cNvPr>
          <p:cNvSpPr/>
          <p:nvPr/>
        </p:nvSpPr>
        <p:spPr>
          <a:xfrm>
            <a:off x="-3449" y="4664410"/>
            <a:ext cx="12192274" cy="2193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147" name="Rectangle 145">
            <a:extLst>
              <a:ext uri="{FF2B5EF4-FFF2-40B4-BE49-F238E27FC236}">
                <a16:creationId xmlns:a16="http://schemas.microsoft.com/office/drawing/2014/main" xmlns="" id="{2533DB33-1F26-42BA-8AC7-7DE62351F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49" y="4617278"/>
            <a:ext cx="12192273" cy="941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D0194D05-FF5E-4B3D-B59C-C0073D05BFBC}"/>
              </a:ext>
            </a:extLst>
          </p:cNvPr>
          <p:cNvGrpSpPr/>
          <p:nvPr/>
        </p:nvGrpSpPr>
        <p:grpSpPr>
          <a:xfrm>
            <a:off x="167526" y="4661124"/>
            <a:ext cx="11889500" cy="94168"/>
            <a:chOff x="167526" y="6096513"/>
            <a:chExt cx="11889500" cy="94168"/>
          </a:xfrm>
          <a:solidFill>
            <a:schemeClr val="bg1">
              <a:lumMod val="75000"/>
            </a:schemeClr>
          </a:solidFill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xmlns="" id="{A7C80346-F608-486E-A794-4AA8F6337638}"/>
                </a:ext>
              </a:extLst>
            </p:cNvPr>
            <p:cNvGrpSpPr/>
            <p:nvPr/>
          </p:nvGrpSpPr>
          <p:grpSpPr>
            <a:xfrm>
              <a:off x="167526" y="6096513"/>
              <a:ext cx="6843624" cy="94168"/>
              <a:chOff x="167526" y="6096513"/>
              <a:chExt cx="6843624" cy="94168"/>
            </a:xfrm>
            <a:grpFill/>
          </p:grpSpPr>
          <p:sp>
            <p:nvSpPr>
              <p:cNvPr id="148" name="Rectangle 146">
                <a:extLst>
                  <a:ext uri="{FF2B5EF4-FFF2-40B4-BE49-F238E27FC236}">
                    <a16:creationId xmlns:a16="http://schemas.microsoft.com/office/drawing/2014/main" xmlns="" id="{432449A1-F513-446B-BED9-2CF38FE32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526" y="6096513"/>
                <a:ext cx="259549" cy="941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Rectangle 147">
                <a:extLst>
                  <a:ext uri="{FF2B5EF4-FFF2-40B4-BE49-F238E27FC236}">
                    <a16:creationId xmlns:a16="http://schemas.microsoft.com/office/drawing/2014/main" xmlns="" id="{A0E0E453-BDEA-49D1-B9D2-B7DE87445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442" y="6096513"/>
                <a:ext cx="253664" cy="941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Rectangle 148">
                <a:extLst>
                  <a:ext uri="{FF2B5EF4-FFF2-40B4-BE49-F238E27FC236}">
                    <a16:creationId xmlns:a16="http://schemas.microsoft.com/office/drawing/2014/main" xmlns="" id="{2BBC1263-F19A-42BB-8887-0B5413BA0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7473" y="6096513"/>
                <a:ext cx="259549" cy="941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Rectangle 149">
                <a:extLst>
                  <a:ext uri="{FF2B5EF4-FFF2-40B4-BE49-F238E27FC236}">
                    <a16:creationId xmlns:a16="http://schemas.microsoft.com/office/drawing/2014/main" xmlns="" id="{FE672F36-D095-49EF-8A57-9FA717940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5389" y="6096513"/>
                <a:ext cx="259255" cy="941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Rectangle 150">
                <a:extLst>
                  <a:ext uri="{FF2B5EF4-FFF2-40B4-BE49-F238E27FC236}">
                    <a16:creationId xmlns:a16="http://schemas.microsoft.com/office/drawing/2014/main" xmlns="" id="{E31C1D1E-CCC0-4860-9D9E-69E17F961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3010" y="6096513"/>
                <a:ext cx="259255" cy="941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Rectangle 151">
                <a:extLst>
                  <a:ext uri="{FF2B5EF4-FFF2-40B4-BE49-F238E27FC236}">
                    <a16:creationId xmlns:a16="http://schemas.microsoft.com/office/drawing/2014/main" xmlns="" id="{939E6DA8-7272-47F6-8175-6940D9935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632" y="6096513"/>
                <a:ext cx="259549" cy="941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Rectangle 152">
                <a:extLst>
                  <a:ext uri="{FF2B5EF4-FFF2-40B4-BE49-F238E27FC236}">
                    <a16:creationId xmlns:a16="http://schemas.microsoft.com/office/drawing/2014/main" xmlns="" id="{B5DAB178-C4B1-432B-B0A0-F3A7524B7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548" y="6096513"/>
                <a:ext cx="253958" cy="941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Rectangle 153">
                <a:extLst>
                  <a:ext uri="{FF2B5EF4-FFF2-40B4-BE49-F238E27FC236}">
                    <a16:creationId xmlns:a16="http://schemas.microsoft.com/office/drawing/2014/main" xmlns="" id="{72B6568C-0D90-49ED-9974-54F3F0F09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6170" y="6096513"/>
                <a:ext cx="253958" cy="941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Rectangle 154">
                <a:extLst>
                  <a:ext uri="{FF2B5EF4-FFF2-40B4-BE49-F238E27FC236}">
                    <a16:creationId xmlns:a16="http://schemas.microsoft.com/office/drawing/2014/main" xmlns="" id="{D9A1936B-A524-4B81-9A5F-878EFAB87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8495" y="6096513"/>
                <a:ext cx="259255" cy="941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Rectangle 155">
                <a:extLst>
                  <a:ext uri="{FF2B5EF4-FFF2-40B4-BE49-F238E27FC236}">
                    <a16:creationId xmlns:a16="http://schemas.microsoft.com/office/drawing/2014/main" xmlns="" id="{78F66926-A4AF-4ADC-A980-D93A42C23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6117" y="6096513"/>
                <a:ext cx="259549" cy="941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Rectangle 156">
                <a:extLst>
                  <a:ext uri="{FF2B5EF4-FFF2-40B4-BE49-F238E27FC236}">
                    <a16:creationId xmlns:a16="http://schemas.microsoft.com/office/drawing/2014/main" xmlns="" id="{2DE5631A-4F81-4F4C-B034-12EE1D9F6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4033" y="6096513"/>
                <a:ext cx="259255" cy="941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Rectangle 157">
                <a:extLst>
                  <a:ext uri="{FF2B5EF4-FFF2-40B4-BE49-F238E27FC236}">
                    <a16:creationId xmlns:a16="http://schemas.microsoft.com/office/drawing/2014/main" xmlns="" id="{C97D6D9E-CCC6-4EDB-AB30-BFC9FCD9E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1654" y="6096513"/>
                <a:ext cx="259255" cy="941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Rectangle 158">
                <a:extLst>
                  <a:ext uri="{FF2B5EF4-FFF2-40B4-BE49-F238E27FC236}">
                    <a16:creationId xmlns:a16="http://schemas.microsoft.com/office/drawing/2014/main" xmlns="" id="{A3B6D209-47C7-460E-ACF2-0CA16F283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276" y="6096513"/>
                <a:ext cx="253958" cy="941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Rectangle 159">
                <a:extLst>
                  <a:ext uri="{FF2B5EF4-FFF2-40B4-BE49-F238E27FC236}">
                    <a16:creationId xmlns:a16="http://schemas.microsoft.com/office/drawing/2014/main" xmlns="" id="{C00EBE10-DC4A-45D5-80EC-F313CA266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1601" y="6096513"/>
                <a:ext cx="259549" cy="941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1" name="Rectangle 146">
              <a:extLst>
                <a:ext uri="{FF2B5EF4-FFF2-40B4-BE49-F238E27FC236}">
                  <a16:creationId xmlns:a16="http://schemas.microsoft.com/office/drawing/2014/main" xmlns="" id="{C49E342B-53E4-43F9-8B6D-3A38F7C86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8886" y="6096513"/>
              <a:ext cx="259549" cy="941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72" name="Rectangle 147">
              <a:extLst>
                <a:ext uri="{FF2B5EF4-FFF2-40B4-BE49-F238E27FC236}">
                  <a16:creationId xmlns:a16="http://schemas.microsoft.com/office/drawing/2014/main" xmlns="" id="{674EDF40-0EE5-4DAB-8631-FEBF78B5D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6802" y="6096513"/>
              <a:ext cx="253664" cy="941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73" name="Rectangle 148">
              <a:extLst>
                <a:ext uri="{FF2B5EF4-FFF2-40B4-BE49-F238E27FC236}">
                  <a16:creationId xmlns:a16="http://schemas.microsoft.com/office/drawing/2014/main" xmlns="" id="{1D78B010-067F-44A8-BD87-CD506AA97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8833" y="6096513"/>
              <a:ext cx="259549" cy="941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74" name="Rectangle 149">
              <a:extLst>
                <a:ext uri="{FF2B5EF4-FFF2-40B4-BE49-F238E27FC236}">
                  <a16:creationId xmlns:a16="http://schemas.microsoft.com/office/drawing/2014/main" xmlns="" id="{AE9FFFFC-AACA-49EE-926E-7A500AD07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6749" y="6096513"/>
              <a:ext cx="259255" cy="941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75" name="Rectangle 150">
              <a:extLst>
                <a:ext uri="{FF2B5EF4-FFF2-40B4-BE49-F238E27FC236}">
                  <a16:creationId xmlns:a16="http://schemas.microsoft.com/office/drawing/2014/main" xmlns="" id="{E5D223D9-FB47-4395-AA9D-51E1F0A27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70" y="6096513"/>
              <a:ext cx="259255" cy="941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76" name="Rectangle 151">
              <a:extLst>
                <a:ext uri="{FF2B5EF4-FFF2-40B4-BE49-F238E27FC236}">
                  <a16:creationId xmlns:a16="http://schemas.microsoft.com/office/drawing/2014/main" xmlns="" id="{DFAFBF7B-BF80-41A8-8AA7-5311A9C08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1992" y="6096513"/>
              <a:ext cx="259549" cy="941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77" name="Rectangle 152">
              <a:extLst>
                <a:ext uri="{FF2B5EF4-FFF2-40B4-BE49-F238E27FC236}">
                  <a16:creationId xmlns:a16="http://schemas.microsoft.com/office/drawing/2014/main" xmlns="" id="{B8DA0BF1-86AC-428F-9BD1-656838F82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9908" y="6096513"/>
              <a:ext cx="253958" cy="941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78" name="Rectangle 153">
              <a:extLst>
                <a:ext uri="{FF2B5EF4-FFF2-40B4-BE49-F238E27FC236}">
                  <a16:creationId xmlns:a16="http://schemas.microsoft.com/office/drawing/2014/main" xmlns="" id="{FF40EE7F-6ACE-4813-B98A-09092A07C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7530" y="6096513"/>
              <a:ext cx="253958" cy="941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79" name="Rectangle 154">
              <a:extLst>
                <a:ext uri="{FF2B5EF4-FFF2-40B4-BE49-F238E27FC236}">
                  <a16:creationId xmlns:a16="http://schemas.microsoft.com/office/drawing/2014/main" xmlns="" id="{CF6C5CF8-87AC-4190-86F6-7B5486459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9855" y="6096513"/>
              <a:ext cx="259255" cy="941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80" name="Rectangle 155">
              <a:extLst>
                <a:ext uri="{FF2B5EF4-FFF2-40B4-BE49-F238E27FC236}">
                  <a16:creationId xmlns:a16="http://schemas.microsoft.com/office/drawing/2014/main" xmlns="" id="{FFECEE77-8572-4CF0-BDB1-FD5E5F6A3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7477" y="6096513"/>
              <a:ext cx="259549" cy="941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xmlns="" id="{51713594-9546-4DB5-BC02-968C69650294}"/>
              </a:ext>
            </a:extLst>
          </p:cNvPr>
          <p:cNvGrpSpPr/>
          <p:nvPr/>
        </p:nvGrpSpPr>
        <p:grpSpPr>
          <a:xfrm>
            <a:off x="3048678" y="4447320"/>
            <a:ext cx="227752" cy="50007"/>
            <a:chOff x="3953076" y="4957443"/>
            <a:chExt cx="355190" cy="77989"/>
          </a:xfrm>
        </p:grpSpPr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xmlns="" id="{F232783E-6479-47A2-B958-6456DA2B399A}"/>
                </a:ext>
              </a:extLst>
            </p:cNvPr>
            <p:cNvGrpSpPr/>
            <p:nvPr/>
          </p:nvGrpSpPr>
          <p:grpSpPr>
            <a:xfrm>
              <a:off x="3953076" y="4957443"/>
              <a:ext cx="183962" cy="77989"/>
              <a:chOff x="8082749" y="4571357"/>
              <a:chExt cx="504203" cy="213752"/>
            </a:xfrm>
          </p:grpSpPr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xmlns="" id="{F0B3902A-88E6-40BF-8197-BEF95A932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7876" y="4729785"/>
                <a:ext cx="61611" cy="553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xmlns="" id="{32E8D222-7D7C-4DAF-B41F-DCCB8799F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0862" y="4729785"/>
                <a:ext cx="55324" cy="553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xmlns="" id="{1FCF581B-7F83-4F35-A801-1F2291A14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7228" y="4571357"/>
                <a:ext cx="172259" cy="16597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19">
                <a:extLst>
                  <a:ext uri="{FF2B5EF4-FFF2-40B4-BE49-F238E27FC236}">
                    <a16:creationId xmlns:a16="http://schemas.microsoft.com/office/drawing/2014/main" xmlns="" id="{D651B6CA-23AC-4D48-9EF4-448F68C70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3966" y="4688293"/>
                <a:ext cx="82986" cy="49038"/>
              </a:xfrm>
              <a:custGeom>
                <a:avLst/>
                <a:gdLst>
                  <a:gd name="T0" fmla="*/ 4 w 12"/>
                  <a:gd name="T1" fmla="*/ 7 h 7"/>
                  <a:gd name="T2" fmla="*/ 8 w 12"/>
                  <a:gd name="T3" fmla="*/ 7 h 7"/>
                  <a:gd name="T4" fmla="*/ 12 w 12"/>
                  <a:gd name="T5" fmla="*/ 4 h 7"/>
                  <a:gd name="T6" fmla="*/ 8 w 12"/>
                  <a:gd name="T7" fmla="*/ 0 h 7"/>
                  <a:gd name="T8" fmla="*/ 4 w 12"/>
                  <a:gd name="T9" fmla="*/ 0 h 7"/>
                  <a:gd name="T10" fmla="*/ 0 w 12"/>
                  <a:gd name="T11" fmla="*/ 4 h 7"/>
                  <a:gd name="T12" fmla="*/ 4 w 1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10" y="7"/>
                      <a:pt x="12" y="6"/>
                      <a:pt x="12" y="4"/>
                    </a:cubicBezTo>
                    <a:cubicBezTo>
                      <a:pt x="12" y="2"/>
                      <a:pt x="10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xmlns="" id="{002739E1-C2D2-4A6C-85EF-A6F44CCCE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2749" y="4632969"/>
                <a:ext cx="448880" cy="12448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xmlns="" id="{76BD9AF5-CF68-44E8-9C51-EBB834640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2749" y="4632969"/>
                <a:ext cx="448880" cy="124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22">
                <a:extLst>
                  <a:ext uri="{FF2B5EF4-FFF2-40B4-BE49-F238E27FC236}">
                    <a16:creationId xmlns:a16="http://schemas.microsoft.com/office/drawing/2014/main" xmlns="" id="{7414FE43-3924-4B32-A494-35823470D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6698" y="4632969"/>
                <a:ext cx="414930" cy="124480"/>
              </a:xfrm>
              <a:custGeom>
                <a:avLst/>
                <a:gdLst>
                  <a:gd name="T0" fmla="*/ 330 w 330"/>
                  <a:gd name="T1" fmla="*/ 0 h 99"/>
                  <a:gd name="T2" fmla="*/ 204 w 330"/>
                  <a:gd name="T3" fmla="*/ 0 h 99"/>
                  <a:gd name="T4" fmla="*/ 72 w 330"/>
                  <a:gd name="T5" fmla="*/ 0 h 99"/>
                  <a:gd name="T6" fmla="*/ 0 w 330"/>
                  <a:gd name="T7" fmla="*/ 0 h 99"/>
                  <a:gd name="T8" fmla="*/ 0 w 330"/>
                  <a:gd name="T9" fmla="*/ 99 h 99"/>
                  <a:gd name="T10" fmla="*/ 330 w 330"/>
                  <a:gd name="T11" fmla="*/ 99 h 99"/>
                  <a:gd name="T12" fmla="*/ 330 w 330"/>
                  <a:gd name="T13" fmla="*/ 83 h 99"/>
                  <a:gd name="T14" fmla="*/ 330 w 330"/>
                  <a:gd name="T15" fmla="*/ 44 h 99"/>
                  <a:gd name="T16" fmla="*/ 330 w 330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99">
                    <a:moveTo>
                      <a:pt x="330" y="0"/>
                    </a:moveTo>
                    <a:lnTo>
                      <a:pt x="204" y="0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99"/>
                    </a:lnTo>
                    <a:lnTo>
                      <a:pt x="330" y="99"/>
                    </a:lnTo>
                    <a:lnTo>
                      <a:pt x="330" y="83"/>
                    </a:lnTo>
                    <a:lnTo>
                      <a:pt x="330" y="44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xmlns="" id="{D14359BE-3D2A-497F-AA41-40E9FD4363A7}"/>
                </a:ext>
              </a:extLst>
            </p:cNvPr>
            <p:cNvGrpSpPr/>
            <p:nvPr/>
          </p:nvGrpSpPr>
          <p:grpSpPr>
            <a:xfrm flipH="1">
              <a:off x="4124304" y="4957443"/>
              <a:ext cx="183962" cy="77989"/>
              <a:chOff x="8082749" y="4571357"/>
              <a:chExt cx="504203" cy="213752"/>
            </a:xfrm>
          </p:grpSpPr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xmlns="" id="{30204EAC-FDAF-4E61-A4DB-D33E7E876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7876" y="4729785"/>
                <a:ext cx="61611" cy="553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xmlns="" id="{BAA0E717-DBFD-4CC4-BA1E-F4DF4B8F4D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0862" y="4729785"/>
                <a:ext cx="55324" cy="553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xmlns="" id="{864BFA5F-2B35-4506-BB83-50FF6C71F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7228" y="4571357"/>
                <a:ext cx="172259" cy="16597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19">
                <a:extLst>
                  <a:ext uri="{FF2B5EF4-FFF2-40B4-BE49-F238E27FC236}">
                    <a16:creationId xmlns:a16="http://schemas.microsoft.com/office/drawing/2014/main" xmlns="" id="{EC16C214-7900-4A46-9B85-A7109939F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3966" y="4688293"/>
                <a:ext cx="82986" cy="49038"/>
              </a:xfrm>
              <a:custGeom>
                <a:avLst/>
                <a:gdLst>
                  <a:gd name="T0" fmla="*/ 4 w 12"/>
                  <a:gd name="T1" fmla="*/ 7 h 7"/>
                  <a:gd name="T2" fmla="*/ 8 w 12"/>
                  <a:gd name="T3" fmla="*/ 7 h 7"/>
                  <a:gd name="T4" fmla="*/ 12 w 12"/>
                  <a:gd name="T5" fmla="*/ 4 h 7"/>
                  <a:gd name="T6" fmla="*/ 8 w 12"/>
                  <a:gd name="T7" fmla="*/ 0 h 7"/>
                  <a:gd name="T8" fmla="*/ 4 w 12"/>
                  <a:gd name="T9" fmla="*/ 0 h 7"/>
                  <a:gd name="T10" fmla="*/ 0 w 12"/>
                  <a:gd name="T11" fmla="*/ 4 h 7"/>
                  <a:gd name="T12" fmla="*/ 4 w 1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10" y="7"/>
                      <a:pt x="12" y="6"/>
                      <a:pt x="12" y="4"/>
                    </a:cubicBezTo>
                    <a:cubicBezTo>
                      <a:pt x="12" y="2"/>
                      <a:pt x="10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xmlns="" id="{FBF9ED9F-3C3A-447E-AE86-7AE1C49B4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2749" y="4632969"/>
                <a:ext cx="448880" cy="12448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xmlns="" id="{DB1EEFE8-09BA-46B5-8098-F14B66771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2749" y="4632969"/>
                <a:ext cx="448880" cy="124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22">
                <a:extLst>
                  <a:ext uri="{FF2B5EF4-FFF2-40B4-BE49-F238E27FC236}">
                    <a16:creationId xmlns:a16="http://schemas.microsoft.com/office/drawing/2014/main" xmlns="" id="{B7DAE131-1CD1-4D39-9A81-70E6C9A4A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6698" y="4632969"/>
                <a:ext cx="414930" cy="124480"/>
              </a:xfrm>
              <a:custGeom>
                <a:avLst/>
                <a:gdLst>
                  <a:gd name="T0" fmla="*/ 330 w 330"/>
                  <a:gd name="T1" fmla="*/ 0 h 99"/>
                  <a:gd name="T2" fmla="*/ 204 w 330"/>
                  <a:gd name="T3" fmla="*/ 0 h 99"/>
                  <a:gd name="T4" fmla="*/ 72 w 330"/>
                  <a:gd name="T5" fmla="*/ 0 h 99"/>
                  <a:gd name="T6" fmla="*/ 0 w 330"/>
                  <a:gd name="T7" fmla="*/ 0 h 99"/>
                  <a:gd name="T8" fmla="*/ 0 w 330"/>
                  <a:gd name="T9" fmla="*/ 99 h 99"/>
                  <a:gd name="T10" fmla="*/ 330 w 330"/>
                  <a:gd name="T11" fmla="*/ 99 h 99"/>
                  <a:gd name="T12" fmla="*/ 330 w 330"/>
                  <a:gd name="T13" fmla="*/ 83 h 99"/>
                  <a:gd name="T14" fmla="*/ 330 w 330"/>
                  <a:gd name="T15" fmla="*/ 44 h 99"/>
                  <a:gd name="T16" fmla="*/ 330 w 330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99">
                    <a:moveTo>
                      <a:pt x="330" y="0"/>
                    </a:moveTo>
                    <a:lnTo>
                      <a:pt x="204" y="0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99"/>
                    </a:lnTo>
                    <a:lnTo>
                      <a:pt x="330" y="99"/>
                    </a:lnTo>
                    <a:lnTo>
                      <a:pt x="330" y="83"/>
                    </a:lnTo>
                    <a:lnTo>
                      <a:pt x="330" y="44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xmlns="" id="{374E95FE-1A97-4499-BFA8-022C97A52423}"/>
              </a:ext>
            </a:extLst>
          </p:cNvPr>
          <p:cNvGrpSpPr/>
          <p:nvPr/>
        </p:nvGrpSpPr>
        <p:grpSpPr>
          <a:xfrm>
            <a:off x="3178721" y="4288472"/>
            <a:ext cx="2075641" cy="341816"/>
            <a:chOff x="4153494" y="4709713"/>
            <a:chExt cx="3237062" cy="533078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xmlns="" id="{A408BA5A-7519-4EBD-B392-B0D75C396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494" y="4709713"/>
              <a:ext cx="3237062" cy="18671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16" name="Freeform 38">
              <a:extLst>
                <a:ext uri="{FF2B5EF4-FFF2-40B4-BE49-F238E27FC236}">
                  <a16:creationId xmlns:a16="http://schemas.microsoft.com/office/drawing/2014/main" xmlns="" id="{D635C60F-5958-42B2-A2D3-9E31A2D63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317" y="4894134"/>
              <a:ext cx="2939416" cy="171576"/>
            </a:xfrm>
            <a:custGeom>
              <a:avLst/>
              <a:gdLst>
                <a:gd name="T0" fmla="*/ 835 w 835"/>
                <a:gd name="T1" fmla="*/ 0 h 68"/>
                <a:gd name="T2" fmla="*/ 835 w 835"/>
                <a:gd name="T3" fmla="*/ 68 h 68"/>
                <a:gd name="T4" fmla="*/ 0 w 835"/>
                <a:gd name="T5" fmla="*/ 68 h 68"/>
                <a:gd name="T6" fmla="*/ 0 w 835"/>
                <a:gd name="T7" fmla="*/ 0 h 68"/>
                <a:gd name="T8" fmla="*/ 835 w 83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5" h="68">
                  <a:moveTo>
                    <a:pt x="835" y="0"/>
                  </a:moveTo>
                  <a:cubicBezTo>
                    <a:pt x="835" y="68"/>
                    <a:pt x="835" y="68"/>
                    <a:pt x="835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16"/>
                    <a:pt x="0" y="0"/>
                    <a:pt x="0" y="0"/>
                  </a:cubicBezTo>
                  <a:cubicBezTo>
                    <a:pt x="835" y="0"/>
                    <a:pt x="835" y="0"/>
                    <a:pt x="835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xmlns="" id="{AC758BFF-A777-4B31-8DAD-F1558403D820}"/>
                </a:ext>
              </a:extLst>
            </p:cNvPr>
            <p:cNvGrpSpPr/>
            <p:nvPr/>
          </p:nvGrpSpPr>
          <p:grpSpPr>
            <a:xfrm>
              <a:off x="4406200" y="4810640"/>
              <a:ext cx="2731650" cy="432151"/>
              <a:chOff x="4417287" y="4810640"/>
              <a:chExt cx="2731650" cy="432151"/>
            </a:xfrm>
          </p:grpSpPr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xmlns="" id="{B5E63C94-AEEC-4148-BED3-7091A2A557ED}"/>
                  </a:ext>
                </a:extLst>
              </p:cNvPr>
              <p:cNvGrpSpPr/>
              <p:nvPr/>
            </p:nvGrpSpPr>
            <p:grpSpPr>
              <a:xfrm>
                <a:off x="4417287" y="4810640"/>
                <a:ext cx="880816" cy="432151"/>
                <a:chOff x="4478754" y="4810640"/>
                <a:chExt cx="880816" cy="432151"/>
              </a:xfrm>
            </p:grpSpPr>
            <p:sp>
              <p:nvSpPr>
                <p:cNvPr id="326" name="Oval 325">
                  <a:extLst>
                    <a:ext uri="{FF2B5EF4-FFF2-40B4-BE49-F238E27FC236}">
                      <a16:creationId xmlns:a16="http://schemas.microsoft.com/office/drawing/2014/main" xmlns="" id="{5586D9B2-3EA5-4A71-8CFC-EBBA70F4B1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5770" y="4825779"/>
                  <a:ext cx="398661" cy="401873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7" name="Freeform 49">
                  <a:extLst>
                    <a:ext uri="{FF2B5EF4-FFF2-40B4-BE49-F238E27FC236}">
                      <a16:creationId xmlns:a16="http://schemas.microsoft.com/office/drawing/2014/main" xmlns="" id="{3E1B132C-561F-4F11-BD23-77112BB459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0631" y="4810640"/>
                  <a:ext cx="428939" cy="432151"/>
                </a:xfrm>
                <a:custGeom>
                  <a:avLst/>
                  <a:gdLst>
                    <a:gd name="T0" fmla="*/ 85 w 170"/>
                    <a:gd name="T1" fmla="*/ 171 h 171"/>
                    <a:gd name="T2" fmla="*/ 0 w 170"/>
                    <a:gd name="T3" fmla="*/ 86 h 171"/>
                    <a:gd name="T4" fmla="*/ 85 w 170"/>
                    <a:gd name="T5" fmla="*/ 0 h 171"/>
                    <a:gd name="T6" fmla="*/ 170 w 170"/>
                    <a:gd name="T7" fmla="*/ 86 h 171"/>
                    <a:gd name="T8" fmla="*/ 85 w 170"/>
                    <a:gd name="T9" fmla="*/ 171 h 171"/>
                    <a:gd name="T10" fmla="*/ 85 w 170"/>
                    <a:gd name="T11" fmla="*/ 15 h 171"/>
                    <a:gd name="T12" fmla="*/ 14 w 170"/>
                    <a:gd name="T13" fmla="*/ 86 h 171"/>
                    <a:gd name="T14" fmla="*/ 85 w 170"/>
                    <a:gd name="T15" fmla="*/ 156 h 171"/>
                    <a:gd name="T16" fmla="*/ 156 w 170"/>
                    <a:gd name="T17" fmla="*/ 86 h 171"/>
                    <a:gd name="T18" fmla="*/ 85 w 170"/>
                    <a:gd name="T19" fmla="*/ 15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0" h="171">
                      <a:moveTo>
                        <a:pt x="85" y="171"/>
                      </a:moveTo>
                      <a:cubicBezTo>
                        <a:pt x="38" y="171"/>
                        <a:pt x="0" y="133"/>
                        <a:pt x="0" y="86"/>
                      </a:cubicBezTo>
                      <a:cubicBezTo>
                        <a:pt x="0" y="38"/>
                        <a:pt x="38" y="0"/>
                        <a:pt x="85" y="0"/>
                      </a:cubicBezTo>
                      <a:cubicBezTo>
                        <a:pt x="132" y="0"/>
                        <a:pt x="170" y="38"/>
                        <a:pt x="170" y="86"/>
                      </a:cubicBezTo>
                      <a:cubicBezTo>
                        <a:pt x="170" y="133"/>
                        <a:pt x="132" y="171"/>
                        <a:pt x="85" y="171"/>
                      </a:cubicBezTo>
                      <a:moveTo>
                        <a:pt x="85" y="15"/>
                      </a:moveTo>
                      <a:cubicBezTo>
                        <a:pt x="46" y="15"/>
                        <a:pt x="14" y="47"/>
                        <a:pt x="14" y="86"/>
                      </a:cubicBezTo>
                      <a:cubicBezTo>
                        <a:pt x="14" y="125"/>
                        <a:pt x="46" y="156"/>
                        <a:pt x="85" y="156"/>
                      </a:cubicBezTo>
                      <a:cubicBezTo>
                        <a:pt x="124" y="156"/>
                        <a:pt x="156" y="125"/>
                        <a:pt x="156" y="86"/>
                      </a:cubicBezTo>
                      <a:cubicBezTo>
                        <a:pt x="156" y="47"/>
                        <a:pt x="124" y="15"/>
                        <a:pt x="85" y="15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8" name="Oval 327">
                  <a:extLst>
                    <a:ext uri="{FF2B5EF4-FFF2-40B4-BE49-F238E27FC236}">
                      <a16:creationId xmlns:a16="http://schemas.microsoft.com/office/drawing/2014/main" xmlns="" id="{65EDECF1-F2B6-4023-8D33-2E57B38B90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4960" y="4987721"/>
                  <a:ext cx="80742" cy="7798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2" name="Oval 331">
                  <a:extLst>
                    <a:ext uri="{FF2B5EF4-FFF2-40B4-BE49-F238E27FC236}">
                      <a16:creationId xmlns:a16="http://schemas.microsoft.com/office/drawing/2014/main" xmlns="" id="{276D523A-3598-4B16-BEFE-FF6D70C515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3893" y="4825779"/>
                  <a:ext cx="399120" cy="401873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3" name="Freeform 55">
                  <a:extLst>
                    <a:ext uri="{FF2B5EF4-FFF2-40B4-BE49-F238E27FC236}">
                      <a16:creationId xmlns:a16="http://schemas.microsoft.com/office/drawing/2014/main" xmlns="" id="{94683FB1-2178-4FD8-8097-9CC7C4FADF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8754" y="4810640"/>
                  <a:ext cx="431692" cy="432151"/>
                </a:xfrm>
                <a:custGeom>
                  <a:avLst/>
                  <a:gdLst>
                    <a:gd name="T0" fmla="*/ 85 w 171"/>
                    <a:gd name="T1" fmla="*/ 171 h 171"/>
                    <a:gd name="T2" fmla="*/ 0 w 171"/>
                    <a:gd name="T3" fmla="*/ 86 h 171"/>
                    <a:gd name="T4" fmla="*/ 85 w 171"/>
                    <a:gd name="T5" fmla="*/ 0 h 171"/>
                    <a:gd name="T6" fmla="*/ 171 w 171"/>
                    <a:gd name="T7" fmla="*/ 86 h 171"/>
                    <a:gd name="T8" fmla="*/ 85 w 171"/>
                    <a:gd name="T9" fmla="*/ 171 h 171"/>
                    <a:gd name="T10" fmla="*/ 85 w 171"/>
                    <a:gd name="T11" fmla="*/ 15 h 171"/>
                    <a:gd name="T12" fmla="*/ 14 w 171"/>
                    <a:gd name="T13" fmla="*/ 86 h 171"/>
                    <a:gd name="T14" fmla="*/ 85 w 171"/>
                    <a:gd name="T15" fmla="*/ 156 h 171"/>
                    <a:gd name="T16" fmla="*/ 156 w 171"/>
                    <a:gd name="T17" fmla="*/ 86 h 171"/>
                    <a:gd name="T18" fmla="*/ 85 w 171"/>
                    <a:gd name="T19" fmla="*/ 15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1" h="171">
                      <a:moveTo>
                        <a:pt x="85" y="171"/>
                      </a:moveTo>
                      <a:cubicBezTo>
                        <a:pt x="38" y="171"/>
                        <a:pt x="0" y="133"/>
                        <a:pt x="0" y="86"/>
                      </a:cubicBezTo>
                      <a:cubicBezTo>
                        <a:pt x="0" y="38"/>
                        <a:pt x="38" y="0"/>
                        <a:pt x="85" y="0"/>
                      </a:cubicBezTo>
                      <a:cubicBezTo>
                        <a:pt x="132" y="0"/>
                        <a:pt x="171" y="38"/>
                        <a:pt x="171" y="86"/>
                      </a:cubicBezTo>
                      <a:cubicBezTo>
                        <a:pt x="171" y="133"/>
                        <a:pt x="132" y="171"/>
                        <a:pt x="85" y="171"/>
                      </a:cubicBezTo>
                      <a:moveTo>
                        <a:pt x="85" y="15"/>
                      </a:moveTo>
                      <a:cubicBezTo>
                        <a:pt x="46" y="15"/>
                        <a:pt x="14" y="47"/>
                        <a:pt x="14" y="86"/>
                      </a:cubicBezTo>
                      <a:cubicBezTo>
                        <a:pt x="14" y="125"/>
                        <a:pt x="46" y="156"/>
                        <a:pt x="85" y="156"/>
                      </a:cubicBezTo>
                      <a:cubicBezTo>
                        <a:pt x="124" y="156"/>
                        <a:pt x="156" y="125"/>
                        <a:pt x="156" y="86"/>
                      </a:cubicBezTo>
                      <a:cubicBezTo>
                        <a:pt x="156" y="47"/>
                        <a:pt x="124" y="15"/>
                        <a:pt x="85" y="15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xmlns="" id="{85F8E63D-785F-4EDD-B85B-E4B43B042B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5376" y="4987721"/>
                  <a:ext cx="78448" cy="7798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5" name="Freeform 57">
                  <a:extLst>
                    <a:ext uri="{FF2B5EF4-FFF2-40B4-BE49-F238E27FC236}">
                      <a16:creationId xmlns:a16="http://schemas.microsoft.com/office/drawing/2014/main" xmlns="" id="{A76351A3-57CE-4B53-BE12-09641FC24D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8222" y="5005332"/>
                  <a:ext cx="504360" cy="45719"/>
                </a:xfrm>
                <a:custGeom>
                  <a:avLst/>
                  <a:gdLst>
                    <a:gd name="T0" fmla="*/ 369 w 374"/>
                    <a:gd name="T1" fmla="*/ 12 h 12"/>
                    <a:gd name="T2" fmla="*/ 6 w 374"/>
                    <a:gd name="T3" fmla="*/ 12 h 12"/>
                    <a:gd name="T4" fmla="*/ 0 w 374"/>
                    <a:gd name="T5" fmla="*/ 6 h 12"/>
                    <a:gd name="T6" fmla="*/ 6 w 374"/>
                    <a:gd name="T7" fmla="*/ 0 h 12"/>
                    <a:gd name="T8" fmla="*/ 369 w 374"/>
                    <a:gd name="T9" fmla="*/ 0 h 12"/>
                    <a:gd name="T10" fmla="*/ 374 w 374"/>
                    <a:gd name="T11" fmla="*/ 6 h 12"/>
                    <a:gd name="T12" fmla="*/ 369 w 374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4" h="12">
                      <a:moveTo>
                        <a:pt x="369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cubicBezTo>
                        <a:pt x="369" y="0"/>
                        <a:pt x="369" y="0"/>
                        <a:pt x="369" y="0"/>
                      </a:cubicBezTo>
                      <a:cubicBezTo>
                        <a:pt x="372" y="0"/>
                        <a:pt x="374" y="2"/>
                        <a:pt x="374" y="6"/>
                      </a:cubicBezTo>
                      <a:cubicBezTo>
                        <a:pt x="374" y="9"/>
                        <a:pt x="372" y="12"/>
                        <a:pt x="369" y="12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xmlns="" id="{5BD7C6A0-992C-4E3D-BFEC-9BE6E8AE7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3361" y="5017999"/>
                  <a:ext cx="20185" cy="2018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7" name="Oval 336">
                  <a:extLst>
                    <a:ext uri="{FF2B5EF4-FFF2-40B4-BE49-F238E27FC236}">
                      <a16:creationId xmlns:a16="http://schemas.microsoft.com/office/drawing/2014/main" xmlns="" id="{B5697044-C0CF-4E16-8077-CFBA89EBBD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35238" y="5017999"/>
                  <a:ext cx="20185" cy="2018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xmlns="" id="{B2F3723C-49DA-46C6-B060-5C305825B1F1}"/>
                  </a:ext>
                </a:extLst>
              </p:cNvPr>
              <p:cNvGrpSpPr/>
              <p:nvPr/>
            </p:nvGrpSpPr>
            <p:grpSpPr>
              <a:xfrm>
                <a:off x="6268121" y="4810640"/>
                <a:ext cx="880816" cy="432151"/>
                <a:chOff x="4478754" y="4810640"/>
                <a:chExt cx="880816" cy="432151"/>
              </a:xfrm>
            </p:grpSpPr>
            <p:sp>
              <p:nvSpPr>
                <p:cNvPr id="340" name="Oval 339">
                  <a:extLst>
                    <a:ext uri="{FF2B5EF4-FFF2-40B4-BE49-F238E27FC236}">
                      <a16:creationId xmlns:a16="http://schemas.microsoft.com/office/drawing/2014/main" xmlns="" id="{5DD35223-6D6C-4DB3-98D3-E2F1097355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5770" y="4825779"/>
                  <a:ext cx="398661" cy="401873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1" name="Freeform 49">
                  <a:extLst>
                    <a:ext uri="{FF2B5EF4-FFF2-40B4-BE49-F238E27FC236}">
                      <a16:creationId xmlns:a16="http://schemas.microsoft.com/office/drawing/2014/main" xmlns="" id="{AC381289-2A86-4D05-A915-FD29FF1F00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0631" y="4810640"/>
                  <a:ext cx="428939" cy="432151"/>
                </a:xfrm>
                <a:custGeom>
                  <a:avLst/>
                  <a:gdLst>
                    <a:gd name="T0" fmla="*/ 85 w 170"/>
                    <a:gd name="T1" fmla="*/ 171 h 171"/>
                    <a:gd name="T2" fmla="*/ 0 w 170"/>
                    <a:gd name="T3" fmla="*/ 86 h 171"/>
                    <a:gd name="T4" fmla="*/ 85 w 170"/>
                    <a:gd name="T5" fmla="*/ 0 h 171"/>
                    <a:gd name="T6" fmla="*/ 170 w 170"/>
                    <a:gd name="T7" fmla="*/ 86 h 171"/>
                    <a:gd name="T8" fmla="*/ 85 w 170"/>
                    <a:gd name="T9" fmla="*/ 171 h 171"/>
                    <a:gd name="T10" fmla="*/ 85 w 170"/>
                    <a:gd name="T11" fmla="*/ 15 h 171"/>
                    <a:gd name="T12" fmla="*/ 14 w 170"/>
                    <a:gd name="T13" fmla="*/ 86 h 171"/>
                    <a:gd name="T14" fmla="*/ 85 w 170"/>
                    <a:gd name="T15" fmla="*/ 156 h 171"/>
                    <a:gd name="T16" fmla="*/ 156 w 170"/>
                    <a:gd name="T17" fmla="*/ 86 h 171"/>
                    <a:gd name="T18" fmla="*/ 85 w 170"/>
                    <a:gd name="T19" fmla="*/ 15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0" h="171">
                      <a:moveTo>
                        <a:pt x="85" y="171"/>
                      </a:moveTo>
                      <a:cubicBezTo>
                        <a:pt x="38" y="171"/>
                        <a:pt x="0" y="133"/>
                        <a:pt x="0" y="86"/>
                      </a:cubicBezTo>
                      <a:cubicBezTo>
                        <a:pt x="0" y="38"/>
                        <a:pt x="38" y="0"/>
                        <a:pt x="85" y="0"/>
                      </a:cubicBezTo>
                      <a:cubicBezTo>
                        <a:pt x="132" y="0"/>
                        <a:pt x="170" y="38"/>
                        <a:pt x="170" y="86"/>
                      </a:cubicBezTo>
                      <a:cubicBezTo>
                        <a:pt x="170" y="133"/>
                        <a:pt x="132" y="171"/>
                        <a:pt x="85" y="171"/>
                      </a:cubicBezTo>
                      <a:moveTo>
                        <a:pt x="85" y="15"/>
                      </a:moveTo>
                      <a:cubicBezTo>
                        <a:pt x="46" y="15"/>
                        <a:pt x="14" y="47"/>
                        <a:pt x="14" y="86"/>
                      </a:cubicBezTo>
                      <a:cubicBezTo>
                        <a:pt x="14" y="125"/>
                        <a:pt x="46" y="156"/>
                        <a:pt x="85" y="156"/>
                      </a:cubicBezTo>
                      <a:cubicBezTo>
                        <a:pt x="124" y="156"/>
                        <a:pt x="156" y="125"/>
                        <a:pt x="156" y="86"/>
                      </a:cubicBezTo>
                      <a:cubicBezTo>
                        <a:pt x="156" y="47"/>
                        <a:pt x="124" y="15"/>
                        <a:pt x="85" y="15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2" name="Oval 341">
                  <a:extLst>
                    <a:ext uri="{FF2B5EF4-FFF2-40B4-BE49-F238E27FC236}">
                      <a16:creationId xmlns:a16="http://schemas.microsoft.com/office/drawing/2014/main" xmlns="" id="{782C8485-DDAD-4193-BDF7-7FA22E0F1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4960" y="4987721"/>
                  <a:ext cx="80742" cy="7798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3" name="Oval 342">
                  <a:extLst>
                    <a:ext uri="{FF2B5EF4-FFF2-40B4-BE49-F238E27FC236}">
                      <a16:creationId xmlns:a16="http://schemas.microsoft.com/office/drawing/2014/main" xmlns="" id="{39BB7E21-D1A4-4E34-A53B-60E07A942F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3893" y="4825779"/>
                  <a:ext cx="399120" cy="401873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4" name="Freeform 55">
                  <a:extLst>
                    <a:ext uri="{FF2B5EF4-FFF2-40B4-BE49-F238E27FC236}">
                      <a16:creationId xmlns:a16="http://schemas.microsoft.com/office/drawing/2014/main" xmlns="" id="{90350095-278E-42F7-8BCF-EF9B7CD4B7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8754" y="4810640"/>
                  <a:ext cx="431692" cy="432151"/>
                </a:xfrm>
                <a:custGeom>
                  <a:avLst/>
                  <a:gdLst>
                    <a:gd name="T0" fmla="*/ 85 w 171"/>
                    <a:gd name="T1" fmla="*/ 171 h 171"/>
                    <a:gd name="T2" fmla="*/ 0 w 171"/>
                    <a:gd name="T3" fmla="*/ 86 h 171"/>
                    <a:gd name="T4" fmla="*/ 85 w 171"/>
                    <a:gd name="T5" fmla="*/ 0 h 171"/>
                    <a:gd name="T6" fmla="*/ 171 w 171"/>
                    <a:gd name="T7" fmla="*/ 86 h 171"/>
                    <a:gd name="T8" fmla="*/ 85 w 171"/>
                    <a:gd name="T9" fmla="*/ 171 h 171"/>
                    <a:gd name="T10" fmla="*/ 85 w 171"/>
                    <a:gd name="T11" fmla="*/ 15 h 171"/>
                    <a:gd name="T12" fmla="*/ 14 w 171"/>
                    <a:gd name="T13" fmla="*/ 86 h 171"/>
                    <a:gd name="T14" fmla="*/ 85 w 171"/>
                    <a:gd name="T15" fmla="*/ 156 h 171"/>
                    <a:gd name="T16" fmla="*/ 156 w 171"/>
                    <a:gd name="T17" fmla="*/ 86 h 171"/>
                    <a:gd name="T18" fmla="*/ 85 w 171"/>
                    <a:gd name="T19" fmla="*/ 15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1" h="171">
                      <a:moveTo>
                        <a:pt x="85" y="171"/>
                      </a:moveTo>
                      <a:cubicBezTo>
                        <a:pt x="38" y="171"/>
                        <a:pt x="0" y="133"/>
                        <a:pt x="0" y="86"/>
                      </a:cubicBezTo>
                      <a:cubicBezTo>
                        <a:pt x="0" y="38"/>
                        <a:pt x="38" y="0"/>
                        <a:pt x="85" y="0"/>
                      </a:cubicBezTo>
                      <a:cubicBezTo>
                        <a:pt x="132" y="0"/>
                        <a:pt x="171" y="38"/>
                        <a:pt x="171" y="86"/>
                      </a:cubicBezTo>
                      <a:cubicBezTo>
                        <a:pt x="171" y="133"/>
                        <a:pt x="132" y="171"/>
                        <a:pt x="85" y="171"/>
                      </a:cubicBezTo>
                      <a:moveTo>
                        <a:pt x="85" y="15"/>
                      </a:moveTo>
                      <a:cubicBezTo>
                        <a:pt x="46" y="15"/>
                        <a:pt x="14" y="47"/>
                        <a:pt x="14" y="86"/>
                      </a:cubicBezTo>
                      <a:cubicBezTo>
                        <a:pt x="14" y="125"/>
                        <a:pt x="46" y="156"/>
                        <a:pt x="85" y="156"/>
                      </a:cubicBezTo>
                      <a:cubicBezTo>
                        <a:pt x="124" y="156"/>
                        <a:pt x="156" y="125"/>
                        <a:pt x="156" y="86"/>
                      </a:cubicBezTo>
                      <a:cubicBezTo>
                        <a:pt x="156" y="47"/>
                        <a:pt x="124" y="15"/>
                        <a:pt x="85" y="15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xmlns="" id="{609B59E0-0E74-4176-BEF1-65CAD610B5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5376" y="4987721"/>
                  <a:ext cx="78448" cy="7798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6" name="Freeform 57">
                  <a:extLst>
                    <a:ext uri="{FF2B5EF4-FFF2-40B4-BE49-F238E27FC236}">
                      <a16:creationId xmlns:a16="http://schemas.microsoft.com/office/drawing/2014/main" xmlns="" id="{4011FCC9-D2C0-44D2-B7B8-500D9AA4FE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8222" y="5005332"/>
                  <a:ext cx="504360" cy="45719"/>
                </a:xfrm>
                <a:custGeom>
                  <a:avLst/>
                  <a:gdLst>
                    <a:gd name="T0" fmla="*/ 369 w 374"/>
                    <a:gd name="T1" fmla="*/ 12 h 12"/>
                    <a:gd name="T2" fmla="*/ 6 w 374"/>
                    <a:gd name="T3" fmla="*/ 12 h 12"/>
                    <a:gd name="T4" fmla="*/ 0 w 374"/>
                    <a:gd name="T5" fmla="*/ 6 h 12"/>
                    <a:gd name="T6" fmla="*/ 6 w 374"/>
                    <a:gd name="T7" fmla="*/ 0 h 12"/>
                    <a:gd name="T8" fmla="*/ 369 w 374"/>
                    <a:gd name="T9" fmla="*/ 0 h 12"/>
                    <a:gd name="T10" fmla="*/ 374 w 374"/>
                    <a:gd name="T11" fmla="*/ 6 h 12"/>
                    <a:gd name="T12" fmla="*/ 369 w 374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4" h="12">
                      <a:moveTo>
                        <a:pt x="369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cubicBezTo>
                        <a:pt x="369" y="0"/>
                        <a:pt x="369" y="0"/>
                        <a:pt x="369" y="0"/>
                      </a:cubicBezTo>
                      <a:cubicBezTo>
                        <a:pt x="372" y="0"/>
                        <a:pt x="374" y="2"/>
                        <a:pt x="374" y="6"/>
                      </a:cubicBezTo>
                      <a:cubicBezTo>
                        <a:pt x="374" y="9"/>
                        <a:pt x="372" y="12"/>
                        <a:pt x="369" y="12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xmlns="" id="{21347828-961A-449A-9C85-361CBEFBE8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3361" y="5017999"/>
                  <a:ext cx="20185" cy="2018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8" name="Oval 347">
                  <a:extLst>
                    <a:ext uri="{FF2B5EF4-FFF2-40B4-BE49-F238E27FC236}">
                      <a16:creationId xmlns:a16="http://schemas.microsoft.com/office/drawing/2014/main" xmlns="" id="{EA0E82EE-5622-4090-9C4E-36681226B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35238" y="5017999"/>
                  <a:ext cx="20185" cy="2018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7" name="Group 566">
            <a:extLst>
              <a:ext uri="{FF2B5EF4-FFF2-40B4-BE49-F238E27FC236}">
                <a16:creationId xmlns:a16="http://schemas.microsoft.com/office/drawing/2014/main" xmlns="" id="{FEAEEA29-F799-4D77-B032-17BE163C33DB}"/>
              </a:ext>
            </a:extLst>
          </p:cNvPr>
          <p:cNvGrpSpPr/>
          <p:nvPr/>
        </p:nvGrpSpPr>
        <p:grpSpPr>
          <a:xfrm>
            <a:off x="3248761" y="3553692"/>
            <a:ext cx="1947000" cy="736846"/>
            <a:chOff x="4241053" y="3563787"/>
            <a:chExt cx="3036440" cy="1149147"/>
          </a:xfrm>
        </p:grpSpPr>
        <p:sp>
          <p:nvSpPr>
            <p:cNvPr id="458" name="Rectangle 163">
              <a:extLst>
                <a:ext uri="{FF2B5EF4-FFF2-40B4-BE49-F238E27FC236}">
                  <a16:creationId xmlns:a16="http://schemas.microsoft.com/office/drawing/2014/main" xmlns="" id="{0B3E07AC-6DE0-4C7B-8894-4F8578297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053" y="3563787"/>
              <a:ext cx="3036440" cy="114914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60" name="Freeform 165">
              <a:extLst>
                <a:ext uri="{FF2B5EF4-FFF2-40B4-BE49-F238E27FC236}">
                  <a16:creationId xmlns:a16="http://schemas.microsoft.com/office/drawing/2014/main" xmlns="" id="{CAAB5F9A-0107-48DD-BBFE-F3D602B1A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275" y="3627974"/>
              <a:ext cx="2905996" cy="1020774"/>
            </a:xfrm>
            <a:custGeom>
              <a:avLst/>
              <a:gdLst>
                <a:gd name="T0" fmla="*/ 0 w 2807"/>
                <a:gd name="T1" fmla="*/ 0 h 986"/>
                <a:gd name="T2" fmla="*/ 0 w 2807"/>
                <a:gd name="T3" fmla="*/ 986 h 986"/>
                <a:gd name="T4" fmla="*/ 2807 w 2807"/>
                <a:gd name="T5" fmla="*/ 986 h 986"/>
                <a:gd name="T6" fmla="*/ 2807 w 2807"/>
                <a:gd name="T7" fmla="*/ 62 h 986"/>
                <a:gd name="T8" fmla="*/ 2742 w 2807"/>
                <a:gd name="T9" fmla="*/ 62 h 986"/>
                <a:gd name="T10" fmla="*/ 2742 w 2807"/>
                <a:gd name="T11" fmla="*/ 926 h 986"/>
                <a:gd name="T12" fmla="*/ 74 w 2807"/>
                <a:gd name="T13" fmla="*/ 926 h 986"/>
                <a:gd name="T14" fmla="*/ 74 w 2807"/>
                <a:gd name="T15" fmla="*/ 62 h 986"/>
                <a:gd name="T16" fmla="*/ 2807 w 2807"/>
                <a:gd name="T17" fmla="*/ 62 h 986"/>
                <a:gd name="T18" fmla="*/ 2807 w 2807"/>
                <a:gd name="T19" fmla="*/ 0 h 986"/>
                <a:gd name="T20" fmla="*/ 0 w 2807"/>
                <a:gd name="T21" fmla="*/ 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7" h="986">
                  <a:moveTo>
                    <a:pt x="0" y="0"/>
                  </a:moveTo>
                  <a:lnTo>
                    <a:pt x="0" y="986"/>
                  </a:lnTo>
                  <a:lnTo>
                    <a:pt x="2807" y="986"/>
                  </a:lnTo>
                  <a:lnTo>
                    <a:pt x="2807" y="62"/>
                  </a:lnTo>
                  <a:lnTo>
                    <a:pt x="2742" y="62"/>
                  </a:lnTo>
                  <a:lnTo>
                    <a:pt x="2742" y="926"/>
                  </a:lnTo>
                  <a:lnTo>
                    <a:pt x="74" y="926"/>
                  </a:lnTo>
                  <a:lnTo>
                    <a:pt x="74" y="62"/>
                  </a:lnTo>
                  <a:lnTo>
                    <a:pt x="2807" y="62"/>
                  </a:lnTo>
                  <a:lnTo>
                    <a:pt x="28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grpSp>
          <p:nvGrpSpPr>
            <p:cNvPr id="521" name="Group 520">
              <a:extLst>
                <a:ext uri="{FF2B5EF4-FFF2-40B4-BE49-F238E27FC236}">
                  <a16:creationId xmlns:a16="http://schemas.microsoft.com/office/drawing/2014/main" xmlns="" id="{9A02E383-5290-482A-8D50-3C7318EE668E}"/>
                </a:ext>
              </a:extLst>
            </p:cNvPr>
            <p:cNvGrpSpPr/>
            <p:nvPr/>
          </p:nvGrpSpPr>
          <p:grpSpPr>
            <a:xfrm>
              <a:off x="4655160" y="3780158"/>
              <a:ext cx="2280695" cy="719511"/>
              <a:chOff x="5499100" y="2641600"/>
              <a:chExt cx="3497263" cy="1103313"/>
            </a:xfrm>
            <a:solidFill>
              <a:schemeClr val="tx1">
                <a:alpha val="10000"/>
              </a:schemeClr>
            </a:solidFill>
          </p:grpSpPr>
          <p:sp>
            <p:nvSpPr>
              <p:cNvPr id="522" name="Freeform 169">
                <a:extLst>
                  <a:ext uri="{FF2B5EF4-FFF2-40B4-BE49-F238E27FC236}">
                    <a16:creationId xmlns:a16="http://schemas.microsoft.com/office/drawing/2014/main" xmlns="" id="{0710EA16-BABB-455E-AC6C-8784E4126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1588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66 w 66"/>
                  <a:gd name="T9" fmla="*/ 695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523" name="Freeform 185">
                <a:extLst>
                  <a:ext uri="{FF2B5EF4-FFF2-40B4-BE49-F238E27FC236}">
                    <a16:creationId xmlns:a16="http://schemas.microsoft.com/office/drawing/2014/main" xmlns="" id="{12DFAE8B-2666-4C5D-B5D6-4573491BC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9100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5 w 65"/>
                  <a:gd name="T3" fmla="*/ 0 h 695"/>
                  <a:gd name="T4" fmla="*/ 5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Freeform 172">
                <a:extLst>
                  <a:ext uri="{FF2B5EF4-FFF2-40B4-BE49-F238E27FC236}">
                    <a16:creationId xmlns:a16="http://schemas.microsoft.com/office/drawing/2014/main" xmlns="" id="{4B9B2B75-6883-4F81-A801-0F16C5EC2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2782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65 w 65"/>
                  <a:gd name="T9" fmla="*/ 695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Freeform 174">
                <a:extLst>
                  <a:ext uri="{FF2B5EF4-FFF2-40B4-BE49-F238E27FC236}">
                    <a16:creationId xmlns:a16="http://schemas.microsoft.com/office/drawing/2014/main" xmlns="" id="{F183395E-FD67-461C-AEA9-EC8C26416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7332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66 w 66"/>
                  <a:gd name="T9" fmla="*/ 695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Freeform 175">
                <a:extLst>
                  <a:ext uri="{FF2B5EF4-FFF2-40B4-BE49-F238E27FC236}">
                    <a16:creationId xmlns:a16="http://schemas.microsoft.com/office/drawing/2014/main" xmlns="" id="{1AAB0651-C235-4EC3-87AF-9B9AEA441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3469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5 w 65"/>
                  <a:gd name="T3" fmla="*/ 0 h 695"/>
                  <a:gd name="T4" fmla="*/ 5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Freeform 177">
                <a:extLst>
                  <a:ext uri="{FF2B5EF4-FFF2-40B4-BE49-F238E27FC236}">
                    <a16:creationId xmlns:a16="http://schemas.microsoft.com/office/drawing/2014/main" xmlns="" id="{44323C41-1E5C-4C4F-A306-E3E84D5AC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9607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Freeform 179">
                <a:extLst>
                  <a:ext uri="{FF2B5EF4-FFF2-40B4-BE49-F238E27FC236}">
                    <a16:creationId xmlns:a16="http://schemas.microsoft.com/office/drawing/2014/main" xmlns="" id="{D1438045-8720-4368-A680-BCD2802FB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744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Freeform 181">
                <a:extLst>
                  <a:ext uri="{FF2B5EF4-FFF2-40B4-BE49-F238E27FC236}">
                    <a16:creationId xmlns:a16="http://schemas.microsoft.com/office/drawing/2014/main" xmlns="" id="{60E869E2-A808-4CE3-AB02-AD5873046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0294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0 w 66"/>
                  <a:gd name="T9" fmla="*/ 695 h 695"/>
                  <a:gd name="T10" fmla="*/ 66 w 66"/>
                  <a:gd name="T11" fmla="*/ 695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Freeform 183">
                <a:extLst>
                  <a:ext uri="{FF2B5EF4-FFF2-40B4-BE49-F238E27FC236}">
                    <a16:creationId xmlns:a16="http://schemas.microsoft.com/office/drawing/2014/main" xmlns="" id="{6C25FD1A-AE53-4695-951D-D28A87883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6432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0 w 66"/>
                  <a:gd name="T9" fmla="*/ 695 h 695"/>
                  <a:gd name="T10" fmla="*/ 66 w 66"/>
                  <a:gd name="T11" fmla="*/ 695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xmlns="" id="{27B5C12D-2CBB-4CD6-9C30-62733553328E}"/>
                </a:ext>
              </a:extLst>
            </p:cNvPr>
            <p:cNvGrpSpPr/>
            <p:nvPr/>
          </p:nvGrpSpPr>
          <p:grpSpPr>
            <a:xfrm>
              <a:off x="4591993" y="3780158"/>
              <a:ext cx="2280711" cy="719511"/>
              <a:chOff x="5402263" y="2641600"/>
              <a:chExt cx="3497304" cy="1103313"/>
            </a:xfrm>
            <a:solidFill>
              <a:schemeClr val="bg1">
                <a:alpha val="5000"/>
              </a:schemeClr>
            </a:solidFill>
          </p:grpSpPr>
          <p:sp>
            <p:nvSpPr>
              <p:cNvPr id="532" name="Freeform 187">
                <a:extLst>
                  <a:ext uri="{FF2B5EF4-FFF2-40B4-BE49-F238E27FC236}">
                    <a16:creationId xmlns:a16="http://schemas.microsoft.com/office/drawing/2014/main" xmlns="" id="{514138BF-8BF3-463C-8156-040537C9F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6378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Freeform 191">
                <a:extLst>
                  <a:ext uri="{FF2B5EF4-FFF2-40B4-BE49-F238E27FC236}">
                    <a16:creationId xmlns:a16="http://schemas.microsoft.com/office/drawing/2014/main" xmlns="" id="{9293E2C4-85BC-4528-81A6-29EF19DD0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2513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Freeform 195">
                <a:extLst>
                  <a:ext uri="{FF2B5EF4-FFF2-40B4-BE49-F238E27FC236}">
                    <a16:creationId xmlns:a16="http://schemas.microsoft.com/office/drawing/2014/main" xmlns="" id="{0AB2912A-6F89-4614-B03B-2E389B833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7062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535" name="Freeform 199">
                <a:extLst>
                  <a:ext uri="{FF2B5EF4-FFF2-40B4-BE49-F238E27FC236}">
                    <a16:creationId xmlns:a16="http://schemas.microsoft.com/office/drawing/2014/main" xmlns="" id="{E4F0EE1F-9CF0-41B2-99C1-9145C9D7A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3198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536" name="Freeform 203">
                <a:extLst>
                  <a:ext uri="{FF2B5EF4-FFF2-40B4-BE49-F238E27FC236}">
                    <a16:creationId xmlns:a16="http://schemas.microsoft.com/office/drawing/2014/main" xmlns="" id="{7DEA45FF-F9B4-45FA-B764-351CBDF67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331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Freeform 207">
                <a:extLst>
                  <a:ext uri="{FF2B5EF4-FFF2-40B4-BE49-F238E27FC236}">
                    <a16:creationId xmlns:a16="http://schemas.microsoft.com/office/drawing/2014/main" xmlns="" id="{FB7CE492-F3F5-4D9E-8E32-83458EB38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467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538" name="Freeform 211">
                <a:extLst>
                  <a:ext uri="{FF2B5EF4-FFF2-40B4-BE49-F238E27FC236}">
                    <a16:creationId xmlns:a16="http://schemas.microsoft.com/office/drawing/2014/main" xmlns="" id="{5C212333-17E1-4013-BA0A-896DF6D9C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1605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539" name="Freeform 215">
                <a:extLst>
                  <a:ext uri="{FF2B5EF4-FFF2-40B4-BE49-F238E27FC236}">
                    <a16:creationId xmlns:a16="http://schemas.microsoft.com/office/drawing/2014/main" xmlns="" id="{B465BE5A-3F47-4896-AA71-64AC2DD75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7740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540" name="Freeform 219">
                <a:extLst>
                  <a:ext uri="{FF2B5EF4-FFF2-40B4-BE49-F238E27FC236}">
                    <a16:creationId xmlns:a16="http://schemas.microsoft.com/office/drawing/2014/main" xmlns="" id="{961CE415-10DB-4AA7-A46D-09BF256FA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263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24" name="Group 723">
            <a:extLst>
              <a:ext uri="{FF2B5EF4-FFF2-40B4-BE49-F238E27FC236}">
                <a16:creationId xmlns:a16="http://schemas.microsoft.com/office/drawing/2014/main" xmlns="" id="{80D7EDFA-137D-4F27-94F3-847429A6F3B5}"/>
              </a:ext>
            </a:extLst>
          </p:cNvPr>
          <p:cNvGrpSpPr/>
          <p:nvPr/>
        </p:nvGrpSpPr>
        <p:grpSpPr>
          <a:xfrm>
            <a:off x="626737" y="3388479"/>
            <a:ext cx="2473794" cy="1241809"/>
            <a:chOff x="1573372" y="4025245"/>
            <a:chExt cx="2425458" cy="1217546"/>
          </a:xfrm>
        </p:grpSpPr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xmlns="" id="{644AC628-6A64-4F8D-B99B-8F3A1B91D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994" y="4424365"/>
              <a:ext cx="105974" cy="60556"/>
            </a:xfrm>
            <a:custGeom>
              <a:avLst/>
              <a:gdLst>
                <a:gd name="T0" fmla="*/ 42 w 42"/>
                <a:gd name="T1" fmla="*/ 0 h 24"/>
                <a:gd name="T2" fmla="*/ 42 w 42"/>
                <a:gd name="T3" fmla="*/ 24 h 24"/>
                <a:gd name="T4" fmla="*/ 0 w 42"/>
                <a:gd name="T5" fmla="*/ 24 h 24"/>
                <a:gd name="T6" fmla="*/ 25 w 42"/>
                <a:gd name="T7" fmla="*/ 0 h 24"/>
                <a:gd name="T8" fmla="*/ 42 w 4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4">
                  <a:moveTo>
                    <a:pt x="42" y="0"/>
                  </a:moveTo>
                  <a:cubicBezTo>
                    <a:pt x="42" y="24"/>
                    <a:pt x="42" y="24"/>
                    <a:pt x="42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E037F5A-8FE0-4984-AB6A-0E83AE766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956" y="4065616"/>
              <a:ext cx="244977" cy="239931"/>
            </a:xfrm>
            <a:prstGeom prst="rect">
              <a:avLst/>
            </a:prstGeom>
            <a:solidFill>
              <a:srgbClr val="0D354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81C7108-C47A-4771-8D3E-4969F2CAE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956" y="4065616"/>
              <a:ext cx="244977" cy="23993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90B913A-8245-4F27-AFF7-F8621B09B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956" y="4224805"/>
              <a:ext cx="244977" cy="40371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32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52F874D-41F4-4389-A74A-D0623F5BB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956" y="4224805"/>
              <a:ext cx="244977" cy="40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A347E05-1601-4CAA-A606-7A4983FE6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956" y="4065616"/>
              <a:ext cx="244977" cy="47711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32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0546FB3-AD7A-4B38-B1BB-52A1452B0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956" y="4065616"/>
              <a:ext cx="244977" cy="4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3032130-14D0-4358-86D7-095019D61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586" y="4025245"/>
              <a:ext cx="325719" cy="628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1C10F027-6CBF-42BA-A48C-0D817D833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272" y="4265176"/>
              <a:ext cx="1395544" cy="583541"/>
            </a:xfrm>
            <a:custGeom>
              <a:avLst/>
              <a:gdLst>
                <a:gd name="T0" fmla="*/ 553 w 553"/>
                <a:gd name="T1" fmla="*/ 0 h 231"/>
                <a:gd name="T2" fmla="*/ 553 w 553"/>
                <a:gd name="T3" fmla="*/ 231 h 231"/>
                <a:gd name="T4" fmla="*/ 0 w 553"/>
                <a:gd name="T5" fmla="*/ 231 h 231"/>
                <a:gd name="T6" fmla="*/ 0 w 553"/>
                <a:gd name="T7" fmla="*/ 34 h 231"/>
                <a:gd name="T8" fmla="*/ 33 w 553"/>
                <a:gd name="T9" fmla="*/ 0 h 231"/>
                <a:gd name="T10" fmla="*/ 553 w 553"/>
                <a:gd name="T1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3" h="231">
                  <a:moveTo>
                    <a:pt x="553" y="0"/>
                  </a:moveTo>
                  <a:cubicBezTo>
                    <a:pt x="553" y="231"/>
                    <a:pt x="553" y="231"/>
                    <a:pt x="553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53" y="0"/>
                    <a:pt x="553" y="0"/>
                    <a:pt x="553" y="0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AC8FE66F-5AEC-40D4-9048-F6B35412F6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0272" y="4583554"/>
              <a:ext cx="714287" cy="196807"/>
            </a:xfrm>
            <a:custGeom>
              <a:avLst/>
              <a:gdLst>
                <a:gd name="T0" fmla="*/ 251 w 283"/>
                <a:gd name="T1" fmla="*/ 46 h 78"/>
                <a:gd name="T2" fmla="*/ 241 w 283"/>
                <a:gd name="T3" fmla="*/ 46 h 78"/>
                <a:gd name="T4" fmla="*/ 231 w 283"/>
                <a:gd name="T5" fmla="*/ 50 h 78"/>
                <a:gd name="T6" fmla="*/ 259 w 283"/>
                <a:gd name="T7" fmla="*/ 78 h 78"/>
                <a:gd name="T8" fmla="*/ 283 w 283"/>
                <a:gd name="T9" fmla="*/ 78 h 78"/>
                <a:gd name="T10" fmla="*/ 251 w 283"/>
                <a:gd name="T11" fmla="*/ 46 h 78"/>
                <a:gd name="T12" fmla="*/ 205 w 283"/>
                <a:gd name="T13" fmla="*/ 0 h 78"/>
                <a:gd name="T14" fmla="*/ 0 w 283"/>
                <a:gd name="T15" fmla="*/ 0 h 78"/>
                <a:gd name="T16" fmla="*/ 0 w 283"/>
                <a:gd name="T17" fmla="*/ 11 h 78"/>
                <a:gd name="T18" fmla="*/ 192 w 283"/>
                <a:gd name="T19" fmla="*/ 11 h 78"/>
                <a:gd name="T20" fmla="*/ 226 w 283"/>
                <a:gd name="T21" fmla="*/ 45 h 78"/>
                <a:gd name="T22" fmla="*/ 241 w 283"/>
                <a:gd name="T23" fmla="*/ 39 h 78"/>
                <a:gd name="T24" fmla="*/ 244 w 283"/>
                <a:gd name="T25" fmla="*/ 39 h 78"/>
                <a:gd name="T26" fmla="*/ 205 w 283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78">
                  <a:moveTo>
                    <a:pt x="251" y="46"/>
                  </a:moveTo>
                  <a:cubicBezTo>
                    <a:pt x="241" y="46"/>
                    <a:pt x="241" y="46"/>
                    <a:pt x="241" y="46"/>
                  </a:cubicBezTo>
                  <a:cubicBezTo>
                    <a:pt x="237" y="46"/>
                    <a:pt x="233" y="47"/>
                    <a:pt x="231" y="50"/>
                  </a:cubicBezTo>
                  <a:cubicBezTo>
                    <a:pt x="259" y="78"/>
                    <a:pt x="259" y="78"/>
                    <a:pt x="259" y="78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51" y="46"/>
                    <a:pt x="251" y="46"/>
                    <a:pt x="251" y="46"/>
                  </a:cubicBezTo>
                  <a:moveTo>
                    <a:pt x="20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30" y="41"/>
                    <a:pt x="235" y="39"/>
                    <a:pt x="241" y="39"/>
                  </a:cubicBezTo>
                  <a:cubicBezTo>
                    <a:pt x="244" y="39"/>
                    <a:pt x="244" y="39"/>
                    <a:pt x="244" y="39"/>
                  </a:cubicBezTo>
                  <a:cubicBezTo>
                    <a:pt x="205" y="0"/>
                    <a:pt x="205" y="0"/>
                    <a:pt x="205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0EFF60D-A5D5-4B05-A1B0-AB690A4FB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982" y="4265176"/>
              <a:ext cx="43123" cy="459"/>
            </a:xfrm>
            <a:prstGeom prst="rect">
              <a:avLst/>
            </a:prstGeom>
            <a:solidFill>
              <a:srgbClr val="CFD7D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1E8F8EF-72AF-4316-A265-6446BAA77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982" y="4265176"/>
              <a:ext cx="43123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E3385FD-8BD3-43AD-AE21-5A5CA4B6A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982" y="4265176"/>
              <a:ext cx="43123" cy="5151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B07FD0A-143F-4324-A366-27412C79F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982" y="4265176"/>
              <a:ext cx="43123" cy="515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7DDEE43-8220-48B4-B6EE-917FBCE48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372" y="4734945"/>
              <a:ext cx="222039" cy="1867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96C8611-B18E-425F-BFD1-FA14F42A2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372" y="4734945"/>
              <a:ext cx="222039" cy="18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AF23240B-8304-4DAC-8C93-5CC22FA09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624" y="4734945"/>
              <a:ext cx="37618" cy="18442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3E3C9E4F-640C-4274-A306-0FD2D56B9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624" y="4734945"/>
              <a:ext cx="37618" cy="184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3AF9C0E9-9ADB-4258-AF5F-34E77D29D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083" y="4919365"/>
              <a:ext cx="232132" cy="315285"/>
            </a:xfrm>
            <a:custGeom>
              <a:avLst/>
              <a:gdLst>
                <a:gd name="T0" fmla="*/ 0 w 506"/>
                <a:gd name="T1" fmla="*/ 0 h 622"/>
                <a:gd name="T2" fmla="*/ 0 w 506"/>
                <a:gd name="T3" fmla="*/ 622 h 622"/>
                <a:gd name="T4" fmla="*/ 506 w 506"/>
                <a:gd name="T5" fmla="*/ 374 h 622"/>
                <a:gd name="T6" fmla="*/ 506 w 506"/>
                <a:gd name="T7" fmla="*/ 0 h 622"/>
                <a:gd name="T8" fmla="*/ 0 w 506"/>
                <a:gd name="T9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622">
                  <a:moveTo>
                    <a:pt x="0" y="0"/>
                  </a:moveTo>
                  <a:lnTo>
                    <a:pt x="0" y="622"/>
                  </a:lnTo>
                  <a:lnTo>
                    <a:pt x="506" y="374"/>
                  </a:lnTo>
                  <a:lnTo>
                    <a:pt x="5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E9DC0D53-D5DA-4432-BFB2-90882EDA3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083" y="4919366"/>
              <a:ext cx="232132" cy="285348"/>
            </a:xfrm>
            <a:custGeom>
              <a:avLst/>
              <a:gdLst>
                <a:gd name="T0" fmla="*/ 0 w 506"/>
                <a:gd name="T1" fmla="*/ 0 h 622"/>
                <a:gd name="T2" fmla="*/ 0 w 506"/>
                <a:gd name="T3" fmla="*/ 622 h 622"/>
                <a:gd name="T4" fmla="*/ 506 w 506"/>
                <a:gd name="T5" fmla="*/ 374 h 622"/>
                <a:gd name="T6" fmla="*/ 506 w 506"/>
                <a:gd name="T7" fmla="*/ 0 h 622"/>
                <a:gd name="T8" fmla="*/ 0 w 506"/>
                <a:gd name="T9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622">
                  <a:moveTo>
                    <a:pt x="0" y="0"/>
                  </a:moveTo>
                  <a:lnTo>
                    <a:pt x="0" y="622"/>
                  </a:lnTo>
                  <a:lnTo>
                    <a:pt x="506" y="374"/>
                  </a:lnTo>
                  <a:lnTo>
                    <a:pt x="506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5D56A64C-4F18-45B5-B73D-AFB35CE76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330" y="4984968"/>
              <a:ext cx="247271" cy="247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7C914340-F8BE-4E6A-8202-28ACA25F69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0238" y="4972582"/>
              <a:ext cx="267456" cy="270209"/>
            </a:xfrm>
            <a:custGeom>
              <a:avLst/>
              <a:gdLst>
                <a:gd name="T0" fmla="*/ 106 w 106"/>
                <a:gd name="T1" fmla="*/ 47 h 107"/>
                <a:gd name="T2" fmla="*/ 55 w 106"/>
                <a:gd name="T3" fmla="*/ 0 h 107"/>
                <a:gd name="T4" fmla="*/ 53 w 106"/>
                <a:gd name="T5" fmla="*/ 0 h 107"/>
                <a:gd name="T6" fmla="*/ 45 w 106"/>
                <a:gd name="T7" fmla="*/ 1 h 107"/>
                <a:gd name="T8" fmla="*/ 20 w 106"/>
                <a:gd name="T9" fmla="*/ 12 h 107"/>
                <a:gd name="T10" fmla="*/ 10 w 106"/>
                <a:gd name="T11" fmla="*/ 22 h 107"/>
                <a:gd name="T12" fmla="*/ 2 w 106"/>
                <a:gd name="T13" fmla="*/ 37 h 107"/>
                <a:gd name="T14" fmla="*/ 0 w 106"/>
                <a:gd name="T15" fmla="*/ 47 h 107"/>
                <a:gd name="T16" fmla="*/ 0 w 106"/>
                <a:gd name="T17" fmla="*/ 48 h 107"/>
                <a:gd name="T18" fmla="*/ 0 w 106"/>
                <a:gd name="T19" fmla="*/ 54 h 107"/>
                <a:gd name="T20" fmla="*/ 0 w 106"/>
                <a:gd name="T21" fmla="*/ 63 h 107"/>
                <a:gd name="T22" fmla="*/ 3 w 106"/>
                <a:gd name="T23" fmla="*/ 74 h 107"/>
                <a:gd name="T24" fmla="*/ 53 w 106"/>
                <a:gd name="T25" fmla="*/ 107 h 107"/>
                <a:gd name="T26" fmla="*/ 106 w 106"/>
                <a:gd name="T27" fmla="*/ 54 h 107"/>
                <a:gd name="T28" fmla="*/ 106 w 106"/>
                <a:gd name="T29" fmla="*/ 47 h 107"/>
                <a:gd name="T30" fmla="*/ 53 w 106"/>
                <a:gd name="T31" fmla="*/ 98 h 107"/>
                <a:gd name="T32" fmla="*/ 14 w 106"/>
                <a:gd name="T33" fmla="*/ 74 h 107"/>
                <a:gd name="T34" fmla="*/ 10 w 106"/>
                <a:gd name="T35" fmla="*/ 63 h 107"/>
                <a:gd name="T36" fmla="*/ 9 w 106"/>
                <a:gd name="T37" fmla="*/ 54 h 107"/>
                <a:gd name="T38" fmla="*/ 9 w 106"/>
                <a:gd name="T39" fmla="*/ 48 h 107"/>
                <a:gd name="T40" fmla="*/ 9 w 106"/>
                <a:gd name="T41" fmla="*/ 47 h 107"/>
                <a:gd name="T42" fmla="*/ 12 w 106"/>
                <a:gd name="T43" fmla="*/ 37 h 107"/>
                <a:gd name="T44" fmla="*/ 22 w 106"/>
                <a:gd name="T45" fmla="*/ 22 h 107"/>
                <a:gd name="T46" fmla="*/ 39 w 106"/>
                <a:gd name="T47" fmla="*/ 12 h 107"/>
                <a:gd name="T48" fmla="*/ 45 w 106"/>
                <a:gd name="T49" fmla="*/ 10 h 107"/>
                <a:gd name="T50" fmla="*/ 53 w 106"/>
                <a:gd name="T51" fmla="*/ 10 h 107"/>
                <a:gd name="T52" fmla="*/ 55 w 106"/>
                <a:gd name="T53" fmla="*/ 10 h 107"/>
                <a:gd name="T54" fmla="*/ 97 w 106"/>
                <a:gd name="T55" fmla="*/ 47 h 107"/>
                <a:gd name="T56" fmla="*/ 97 w 106"/>
                <a:gd name="T57" fmla="*/ 54 h 107"/>
                <a:gd name="T58" fmla="*/ 53 w 106"/>
                <a:gd name="T59" fmla="*/ 9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107">
                  <a:moveTo>
                    <a:pt x="106" y="47"/>
                  </a:moveTo>
                  <a:cubicBezTo>
                    <a:pt x="103" y="21"/>
                    <a:pt x="81" y="1"/>
                    <a:pt x="55" y="0"/>
                  </a:cubicBezTo>
                  <a:cubicBezTo>
                    <a:pt x="54" y="0"/>
                    <a:pt x="54" y="0"/>
                    <a:pt x="53" y="0"/>
                  </a:cubicBezTo>
                  <a:cubicBezTo>
                    <a:pt x="50" y="0"/>
                    <a:pt x="48" y="1"/>
                    <a:pt x="45" y="1"/>
                  </a:cubicBezTo>
                  <a:cubicBezTo>
                    <a:pt x="36" y="2"/>
                    <a:pt x="27" y="6"/>
                    <a:pt x="20" y="12"/>
                  </a:cubicBezTo>
                  <a:cubicBezTo>
                    <a:pt x="16" y="15"/>
                    <a:pt x="13" y="18"/>
                    <a:pt x="10" y="22"/>
                  </a:cubicBezTo>
                  <a:cubicBezTo>
                    <a:pt x="6" y="27"/>
                    <a:pt x="4" y="32"/>
                    <a:pt x="2" y="37"/>
                  </a:cubicBezTo>
                  <a:cubicBezTo>
                    <a:pt x="1" y="40"/>
                    <a:pt x="0" y="44"/>
                    <a:pt x="0" y="47"/>
                  </a:cubicBezTo>
                  <a:cubicBezTo>
                    <a:pt x="0" y="47"/>
                    <a:pt x="0" y="48"/>
                    <a:pt x="0" y="48"/>
                  </a:cubicBezTo>
                  <a:cubicBezTo>
                    <a:pt x="0" y="50"/>
                    <a:pt x="0" y="52"/>
                    <a:pt x="0" y="54"/>
                  </a:cubicBezTo>
                  <a:cubicBezTo>
                    <a:pt x="0" y="57"/>
                    <a:pt x="0" y="60"/>
                    <a:pt x="0" y="63"/>
                  </a:cubicBezTo>
                  <a:cubicBezTo>
                    <a:pt x="1" y="67"/>
                    <a:pt x="2" y="70"/>
                    <a:pt x="3" y="74"/>
                  </a:cubicBezTo>
                  <a:cubicBezTo>
                    <a:pt x="11" y="93"/>
                    <a:pt x="31" y="107"/>
                    <a:pt x="53" y="107"/>
                  </a:cubicBezTo>
                  <a:cubicBezTo>
                    <a:pt x="82" y="107"/>
                    <a:pt x="106" y="83"/>
                    <a:pt x="106" y="54"/>
                  </a:cubicBezTo>
                  <a:cubicBezTo>
                    <a:pt x="106" y="51"/>
                    <a:pt x="106" y="49"/>
                    <a:pt x="106" y="47"/>
                  </a:cubicBezTo>
                  <a:moveTo>
                    <a:pt x="53" y="98"/>
                  </a:moveTo>
                  <a:cubicBezTo>
                    <a:pt x="36" y="98"/>
                    <a:pt x="21" y="88"/>
                    <a:pt x="14" y="74"/>
                  </a:cubicBezTo>
                  <a:cubicBezTo>
                    <a:pt x="12" y="70"/>
                    <a:pt x="11" y="67"/>
                    <a:pt x="10" y="63"/>
                  </a:cubicBezTo>
                  <a:cubicBezTo>
                    <a:pt x="9" y="60"/>
                    <a:pt x="9" y="57"/>
                    <a:pt x="9" y="54"/>
                  </a:cubicBezTo>
                  <a:cubicBezTo>
                    <a:pt x="9" y="52"/>
                    <a:pt x="9" y="50"/>
                    <a:pt x="9" y="48"/>
                  </a:cubicBezTo>
                  <a:cubicBezTo>
                    <a:pt x="9" y="48"/>
                    <a:pt x="9" y="47"/>
                    <a:pt x="9" y="47"/>
                  </a:cubicBezTo>
                  <a:cubicBezTo>
                    <a:pt x="10" y="44"/>
                    <a:pt x="11" y="40"/>
                    <a:pt x="12" y="37"/>
                  </a:cubicBezTo>
                  <a:cubicBezTo>
                    <a:pt x="14" y="32"/>
                    <a:pt x="18" y="27"/>
                    <a:pt x="22" y="22"/>
                  </a:cubicBezTo>
                  <a:cubicBezTo>
                    <a:pt x="27" y="18"/>
                    <a:pt x="33" y="14"/>
                    <a:pt x="39" y="12"/>
                  </a:cubicBezTo>
                  <a:cubicBezTo>
                    <a:pt x="41" y="11"/>
                    <a:pt x="43" y="11"/>
                    <a:pt x="45" y="10"/>
                  </a:cubicBezTo>
                  <a:cubicBezTo>
                    <a:pt x="48" y="10"/>
                    <a:pt x="50" y="10"/>
                    <a:pt x="53" y="10"/>
                  </a:cubicBezTo>
                  <a:cubicBezTo>
                    <a:pt x="54" y="10"/>
                    <a:pt x="54" y="10"/>
                    <a:pt x="55" y="10"/>
                  </a:cubicBezTo>
                  <a:cubicBezTo>
                    <a:pt x="76" y="10"/>
                    <a:pt x="93" y="26"/>
                    <a:pt x="97" y="47"/>
                  </a:cubicBezTo>
                  <a:cubicBezTo>
                    <a:pt x="97" y="49"/>
                    <a:pt x="97" y="51"/>
                    <a:pt x="97" y="54"/>
                  </a:cubicBezTo>
                  <a:cubicBezTo>
                    <a:pt x="97" y="78"/>
                    <a:pt x="77" y="98"/>
                    <a:pt x="53" y="98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2558DB4F-CDD5-4D1E-819F-CC260E0EF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505" y="5083602"/>
              <a:ext cx="50463" cy="4817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81B63D40-F50B-4E16-900A-0BBBF37DD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925" y="4984968"/>
              <a:ext cx="247271" cy="247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xmlns="" id="{616EB52F-F2F8-48CD-B96C-B5CF801446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2832" y="4972582"/>
              <a:ext cx="270209" cy="270209"/>
            </a:xfrm>
            <a:custGeom>
              <a:avLst/>
              <a:gdLst>
                <a:gd name="T0" fmla="*/ 53 w 107"/>
                <a:gd name="T1" fmla="*/ 107 h 107"/>
                <a:gd name="T2" fmla="*/ 0 w 107"/>
                <a:gd name="T3" fmla="*/ 54 h 107"/>
                <a:gd name="T4" fmla="*/ 53 w 107"/>
                <a:gd name="T5" fmla="*/ 0 h 107"/>
                <a:gd name="T6" fmla="*/ 107 w 107"/>
                <a:gd name="T7" fmla="*/ 54 h 107"/>
                <a:gd name="T8" fmla="*/ 53 w 107"/>
                <a:gd name="T9" fmla="*/ 107 h 107"/>
                <a:gd name="T10" fmla="*/ 53 w 107"/>
                <a:gd name="T11" fmla="*/ 10 h 107"/>
                <a:gd name="T12" fmla="*/ 9 w 107"/>
                <a:gd name="T13" fmla="*/ 54 h 107"/>
                <a:gd name="T14" fmla="*/ 53 w 107"/>
                <a:gd name="T15" fmla="*/ 98 h 107"/>
                <a:gd name="T16" fmla="*/ 97 w 107"/>
                <a:gd name="T17" fmla="*/ 54 h 107"/>
                <a:gd name="T18" fmla="*/ 53 w 107"/>
                <a:gd name="T19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107">
                  <a:moveTo>
                    <a:pt x="53" y="107"/>
                  </a:move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7" y="24"/>
                    <a:pt x="107" y="54"/>
                  </a:cubicBezTo>
                  <a:cubicBezTo>
                    <a:pt x="107" y="83"/>
                    <a:pt x="83" y="107"/>
                    <a:pt x="53" y="107"/>
                  </a:cubicBezTo>
                  <a:moveTo>
                    <a:pt x="53" y="10"/>
                  </a:moveTo>
                  <a:cubicBezTo>
                    <a:pt x="29" y="10"/>
                    <a:pt x="9" y="29"/>
                    <a:pt x="9" y="54"/>
                  </a:cubicBezTo>
                  <a:cubicBezTo>
                    <a:pt x="9" y="78"/>
                    <a:pt x="29" y="98"/>
                    <a:pt x="53" y="98"/>
                  </a:cubicBezTo>
                  <a:cubicBezTo>
                    <a:pt x="78" y="98"/>
                    <a:pt x="97" y="78"/>
                    <a:pt x="97" y="54"/>
                  </a:cubicBezTo>
                  <a:cubicBezTo>
                    <a:pt x="97" y="29"/>
                    <a:pt x="78" y="10"/>
                    <a:pt x="53" y="10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7E108BB4-9B4C-44CC-B07D-8F81AD115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558" y="5083602"/>
              <a:ext cx="50463" cy="4817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B720E03D-A4D7-400F-B465-ED9935ECA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215" y="4919365"/>
              <a:ext cx="2107537" cy="187174"/>
            </a:xfrm>
            <a:custGeom>
              <a:avLst/>
              <a:gdLst>
                <a:gd name="T0" fmla="*/ 835 w 835"/>
                <a:gd name="T1" fmla="*/ 0 h 68"/>
                <a:gd name="T2" fmla="*/ 835 w 835"/>
                <a:gd name="T3" fmla="*/ 68 h 68"/>
                <a:gd name="T4" fmla="*/ 0 w 835"/>
                <a:gd name="T5" fmla="*/ 68 h 68"/>
                <a:gd name="T6" fmla="*/ 0 w 835"/>
                <a:gd name="T7" fmla="*/ 0 h 68"/>
                <a:gd name="T8" fmla="*/ 835 w 83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5" h="68">
                  <a:moveTo>
                    <a:pt x="835" y="0"/>
                  </a:moveTo>
                  <a:cubicBezTo>
                    <a:pt x="835" y="68"/>
                    <a:pt x="835" y="68"/>
                    <a:pt x="835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16"/>
                    <a:pt x="0" y="0"/>
                    <a:pt x="0" y="0"/>
                  </a:cubicBezTo>
                  <a:cubicBezTo>
                    <a:pt x="835" y="0"/>
                    <a:pt x="835" y="0"/>
                    <a:pt x="835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E8BAB9BA-EB27-43D2-814D-CF4F485C53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3215" y="4949644"/>
              <a:ext cx="2107537" cy="40371"/>
            </a:xfrm>
            <a:custGeom>
              <a:avLst/>
              <a:gdLst>
                <a:gd name="T0" fmla="*/ 0 w 835"/>
                <a:gd name="T1" fmla="*/ 0 h 16"/>
                <a:gd name="T2" fmla="*/ 0 w 835"/>
                <a:gd name="T3" fmla="*/ 0 h 16"/>
                <a:gd name="T4" fmla="*/ 0 w 835"/>
                <a:gd name="T5" fmla="*/ 16 h 16"/>
                <a:gd name="T6" fmla="*/ 0 w 835"/>
                <a:gd name="T7" fmla="*/ 16 h 16"/>
                <a:gd name="T8" fmla="*/ 0 w 835"/>
                <a:gd name="T9" fmla="*/ 0 h 16"/>
                <a:gd name="T10" fmla="*/ 835 w 835"/>
                <a:gd name="T11" fmla="*/ 0 h 16"/>
                <a:gd name="T12" fmla="*/ 835 w 835"/>
                <a:gd name="T13" fmla="*/ 0 h 16"/>
                <a:gd name="T14" fmla="*/ 835 w 835"/>
                <a:gd name="T15" fmla="*/ 16 h 16"/>
                <a:gd name="T16" fmla="*/ 835 w 835"/>
                <a:gd name="T17" fmla="*/ 16 h 16"/>
                <a:gd name="T18" fmla="*/ 835 w 83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5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0"/>
                    <a:pt x="0" y="4"/>
                    <a:pt x="0" y="0"/>
                  </a:cubicBezTo>
                  <a:moveTo>
                    <a:pt x="835" y="0"/>
                  </a:moveTo>
                  <a:cubicBezTo>
                    <a:pt x="835" y="0"/>
                    <a:pt x="835" y="0"/>
                    <a:pt x="835" y="0"/>
                  </a:cubicBezTo>
                  <a:cubicBezTo>
                    <a:pt x="835" y="16"/>
                    <a:pt x="835" y="16"/>
                    <a:pt x="835" y="16"/>
                  </a:cubicBezTo>
                  <a:cubicBezTo>
                    <a:pt x="835" y="16"/>
                    <a:pt x="835" y="16"/>
                    <a:pt x="835" y="16"/>
                  </a:cubicBezTo>
                  <a:cubicBezTo>
                    <a:pt x="835" y="0"/>
                    <a:pt x="835" y="0"/>
                    <a:pt x="835" y="0"/>
                  </a:cubicBezTo>
                </a:path>
              </a:pathLst>
            </a:custGeom>
            <a:solidFill>
              <a:srgbClr val="CFD7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6A401CEB-19F6-4903-AC80-7B699535EF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3215" y="4949644"/>
              <a:ext cx="2107537" cy="40371"/>
            </a:xfrm>
            <a:custGeom>
              <a:avLst/>
              <a:gdLst>
                <a:gd name="T0" fmla="*/ 23 w 835"/>
                <a:gd name="T1" fmla="*/ 0 h 16"/>
                <a:gd name="T2" fmla="*/ 0 w 835"/>
                <a:gd name="T3" fmla="*/ 0 h 16"/>
                <a:gd name="T4" fmla="*/ 0 w 835"/>
                <a:gd name="T5" fmla="*/ 16 h 16"/>
                <a:gd name="T6" fmla="*/ 19 w 835"/>
                <a:gd name="T7" fmla="*/ 16 h 16"/>
                <a:gd name="T8" fmla="*/ 23 w 835"/>
                <a:gd name="T9" fmla="*/ 0 h 16"/>
                <a:gd name="T10" fmla="*/ 202 w 835"/>
                <a:gd name="T11" fmla="*/ 0 h 16"/>
                <a:gd name="T12" fmla="*/ 183 w 835"/>
                <a:gd name="T13" fmla="*/ 0 h 16"/>
                <a:gd name="T14" fmla="*/ 187 w 835"/>
                <a:gd name="T15" fmla="*/ 16 h 16"/>
                <a:gd name="T16" fmla="*/ 198 w 835"/>
                <a:gd name="T17" fmla="*/ 16 h 16"/>
                <a:gd name="T18" fmla="*/ 202 w 835"/>
                <a:gd name="T19" fmla="*/ 0 h 16"/>
                <a:gd name="T20" fmla="*/ 379 w 835"/>
                <a:gd name="T21" fmla="*/ 0 h 16"/>
                <a:gd name="T22" fmla="*/ 362 w 835"/>
                <a:gd name="T23" fmla="*/ 0 h 16"/>
                <a:gd name="T24" fmla="*/ 366 w 835"/>
                <a:gd name="T25" fmla="*/ 16 h 16"/>
                <a:gd name="T26" fmla="*/ 375 w 835"/>
                <a:gd name="T27" fmla="*/ 16 h 16"/>
                <a:gd name="T28" fmla="*/ 379 w 835"/>
                <a:gd name="T29" fmla="*/ 0 h 16"/>
                <a:gd name="T30" fmla="*/ 571 w 835"/>
                <a:gd name="T31" fmla="*/ 0 h 16"/>
                <a:gd name="T32" fmla="*/ 539 w 835"/>
                <a:gd name="T33" fmla="*/ 0 h 16"/>
                <a:gd name="T34" fmla="*/ 543 w 835"/>
                <a:gd name="T35" fmla="*/ 16 h 16"/>
                <a:gd name="T36" fmla="*/ 571 w 835"/>
                <a:gd name="T37" fmla="*/ 16 h 16"/>
                <a:gd name="T38" fmla="*/ 571 w 835"/>
                <a:gd name="T39" fmla="*/ 0 h 16"/>
                <a:gd name="T40" fmla="*/ 636 w 835"/>
                <a:gd name="T41" fmla="*/ 0 h 16"/>
                <a:gd name="T42" fmla="*/ 581 w 835"/>
                <a:gd name="T43" fmla="*/ 0 h 16"/>
                <a:gd name="T44" fmla="*/ 581 w 835"/>
                <a:gd name="T45" fmla="*/ 16 h 16"/>
                <a:gd name="T46" fmla="*/ 636 w 835"/>
                <a:gd name="T47" fmla="*/ 16 h 16"/>
                <a:gd name="T48" fmla="*/ 636 w 835"/>
                <a:gd name="T49" fmla="*/ 0 h 16"/>
                <a:gd name="T50" fmla="*/ 835 w 835"/>
                <a:gd name="T51" fmla="*/ 0 h 16"/>
                <a:gd name="T52" fmla="*/ 645 w 835"/>
                <a:gd name="T53" fmla="*/ 0 h 16"/>
                <a:gd name="T54" fmla="*/ 645 w 835"/>
                <a:gd name="T55" fmla="*/ 16 h 16"/>
                <a:gd name="T56" fmla="*/ 835 w 835"/>
                <a:gd name="T57" fmla="*/ 16 h 16"/>
                <a:gd name="T58" fmla="*/ 835 w 835"/>
                <a:gd name="T5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5" h="16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1"/>
                    <a:pt x="21" y="5"/>
                    <a:pt x="23" y="0"/>
                  </a:cubicBezTo>
                  <a:moveTo>
                    <a:pt x="202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85" y="5"/>
                    <a:pt x="187" y="11"/>
                    <a:pt x="187" y="16"/>
                  </a:cubicBezTo>
                  <a:cubicBezTo>
                    <a:pt x="198" y="16"/>
                    <a:pt x="198" y="16"/>
                    <a:pt x="198" y="16"/>
                  </a:cubicBezTo>
                  <a:cubicBezTo>
                    <a:pt x="199" y="11"/>
                    <a:pt x="200" y="5"/>
                    <a:pt x="202" y="0"/>
                  </a:cubicBezTo>
                  <a:moveTo>
                    <a:pt x="379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64" y="5"/>
                    <a:pt x="365" y="11"/>
                    <a:pt x="366" y="16"/>
                  </a:cubicBezTo>
                  <a:cubicBezTo>
                    <a:pt x="375" y="16"/>
                    <a:pt x="375" y="16"/>
                    <a:pt x="375" y="16"/>
                  </a:cubicBezTo>
                  <a:cubicBezTo>
                    <a:pt x="376" y="11"/>
                    <a:pt x="377" y="5"/>
                    <a:pt x="379" y="0"/>
                  </a:cubicBezTo>
                  <a:moveTo>
                    <a:pt x="571" y="0"/>
                  </a:moveTo>
                  <a:cubicBezTo>
                    <a:pt x="539" y="0"/>
                    <a:pt x="539" y="0"/>
                    <a:pt x="539" y="0"/>
                  </a:cubicBezTo>
                  <a:cubicBezTo>
                    <a:pt x="541" y="5"/>
                    <a:pt x="543" y="11"/>
                    <a:pt x="543" y="16"/>
                  </a:cubicBezTo>
                  <a:cubicBezTo>
                    <a:pt x="571" y="16"/>
                    <a:pt x="571" y="16"/>
                    <a:pt x="571" y="16"/>
                  </a:cubicBezTo>
                  <a:cubicBezTo>
                    <a:pt x="571" y="0"/>
                    <a:pt x="571" y="0"/>
                    <a:pt x="571" y="0"/>
                  </a:cubicBezTo>
                  <a:moveTo>
                    <a:pt x="636" y="0"/>
                  </a:moveTo>
                  <a:cubicBezTo>
                    <a:pt x="581" y="0"/>
                    <a:pt x="581" y="0"/>
                    <a:pt x="581" y="0"/>
                  </a:cubicBezTo>
                  <a:cubicBezTo>
                    <a:pt x="581" y="16"/>
                    <a:pt x="581" y="16"/>
                    <a:pt x="581" y="16"/>
                  </a:cubicBezTo>
                  <a:cubicBezTo>
                    <a:pt x="636" y="16"/>
                    <a:pt x="636" y="16"/>
                    <a:pt x="636" y="16"/>
                  </a:cubicBezTo>
                  <a:cubicBezTo>
                    <a:pt x="636" y="0"/>
                    <a:pt x="636" y="0"/>
                    <a:pt x="636" y="0"/>
                  </a:cubicBezTo>
                  <a:moveTo>
                    <a:pt x="835" y="0"/>
                  </a:moveTo>
                  <a:cubicBezTo>
                    <a:pt x="645" y="0"/>
                    <a:pt x="645" y="0"/>
                    <a:pt x="645" y="0"/>
                  </a:cubicBezTo>
                  <a:cubicBezTo>
                    <a:pt x="645" y="16"/>
                    <a:pt x="645" y="16"/>
                    <a:pt x="645" y="16"/>
                  </a:cubicBezTo>
                  <a:cubicBezTo>
                    <a:pt x="835" y="16"/>
                    <a:pt x="835" y="16"/>
                    <a:pt x="835" y="16"/>
                  </a:cubicBezTo>
                  <a:cubicBezTo>
                    <a:pt x="835" y="0"/>
                    <a:pt x="835" y="0"/>
                    <a:pt x="835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4921B612-6B6C-49BE-8F2B-835F2CE74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752" y="4921659"/>
              <a:ext cx="459" cy="27985"/>
            </a:xfrm>
            <a:prstGeom prst="rect">
              <a:avLst/>
            </a:prstGeom>
            <a:solidFill>
              <a:srgbClr val="A7B5B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70DF6E97-D6FD-4884-9CCA-0AA606EE0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752" y="4921659"/>
              <a:ext cx="459" cy="27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xmlns="" id="{7C4BCF84-EB40-42C4-A75D-C927C446A6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1048" y="4921659"/>
              <a:ext cx="759704" cy="27985"/>
            </a:xfrm>
            <a:custGeom>
              <a:avLst/>
              <a:gdLst>
                <a:gd name="T0" fmla="*/ 37 w 301"/>
                <a:gd name="T1" fmla="*/ 0 h 11"/>
                <a:gd name="T2" fmla="*/ 0 w 301"/>
                <a:gd name="T3" fmla="*/ 0 h 11"/>
                <a:gd name="T4" fmla="*/ 5 w 301"/>
                <a:gd name="T5" fmla="*/ 11 h 11"/>
                <a:gd name="T6" fmla="*/ 37 w 301"/>
                <a:gd name="T7" fmla="*/ 11 h 11"/>
                <a:gd name="T8" fmla="*/ 37 w 301"/>
                <a:gd name="T9" fmla="*/ 0 h 11"/>
                <a:gd name="T10" fmla="*/ 102 w 301"/>
                <a:gd name="T11" fmla="*/ 0 h 11"/>
                <a:gd name="T12" fmla="*/ 47 w 301"/>
                <a:gd name="T13" fmla="*/ 0 h 11"/>
                <a:gd name="T14" fmla="*/ 47 w 301"/>
                <a:gd name="T15" fmla="*/ 11 h 11"/>
                <a:gd name="T16" fmla="*/ 102 w 301"/>
                <a:gd name="T17" fmla="*/ 11 h 11"/>
                <a:gd name="T18" fmla="*/ 102 w 301"/>
                <a:gd name="T19" fmla="*/ 0 h 11"/>
                <a:gd name="T20" fmla="*/ 301 w 301"/>
                <a:gd name="T21" fmla="*/ 0 h 11"/>
                <a:gd name="T22" fmla="*/ 111 w 301"/>
                <a:gd name="T23" fmla="*/ 0 h 11"/>
                <a:gd name="T24" fmla="*/ 111 w 301"/>
                <a:gd name="T25" fmla="*/ 11 h 11"/>
                <a:gd name="T26" fmla="*/ 301 w 301"/>
                <a:gd name="T27" fmla="*/ 11 h 11"/>
                <a:gd name="T28" fmla="*/ 301 w 301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1" h="11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3" y="7"/>
                    <a:pt x="5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0"/>
                    <a:pt x="37" y="0"/>
                    <a:pt x="37" y="0"/>
                  </a:cubicBezTo>
                  <a:moveTo>
                    <a:pt x="102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2" y="0"/>
                    <a:pt x="102" y="0"/>
                    <a:pt x="102" y="0"/>
                  </a:cubicBezTo>
                  <a:moveTo>
                    <a:pt x="301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301" y="11"/>
                    <a:pt x="301" y="11"/>
                    <a:pt x="301" y="11"/>
                  </a:cubicBezTo>
                  <a:cubicBezTo>
                    <a:pt x="301" y="0"/>
                    <a:pt x="301" y="0"/>
                    <a:pt x="301" y="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xmlns="" id="{751C0363-D5A8-477C-80F3-7B46A21B3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217" y="4921659"/>
              <a:ext cx="70649" cy="27985"/>
            </a:xfrm>
            <a:custGeom>
              <a:avLst/>
              <a:gdLst>
                <a:gd name="T0" fmla="*/ 28 w 28"/>
                <a:gd name="T1" fmla="*/ 0 h 11"/>
                <a:gd name="T2" fmla="*/ 0 w 28"/>
                <a:gd name="T3" fmla="*/ 0 h 11"/>
                <a:gd name="T4" fmla="*/ 5 w 28"/>
                <a:gd name="T5" fmla="*/ 11 h 11"/>
                <a:gd name="T6" fmla="*/ 22 w 28"/>
                <a:gd name="T7" fmla="*/ 11 h 11"/>
                <a:gd name="T8" fmla="*/ 28 w 2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3" y="7"/>
                    <a:pt x="5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4" y="7"/>
                    <a:pt x="26" y="4"/>
                    <a:pt x="28" y="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xmlns="" id="{D2347B9A-82DA-4B3E-81E4-358F47593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083" y="4919366"/>
              <a:ext cx="232132" cy="30278"/>
            </a:xfrm>
            <a:custGeom>
              <a:avLst/>
              <a:gdLst>
                <a:gd name="T0" fmla="*/ 50 w 92"/>
                <a:gd name="T1" fmla="*/ 0 h 12"/>
                <a:gd name="T2" fmla="*/ 50 w 92"/>
                <a:gd name="T3" fmla="*/ 0 h 12"/>
                <a:gd name="T4" fmla="*/ 35 w 92"/>
                <a:gd name="T5" fmla="*/ 0 h 12"/>
                <a:gd name="T6" fmla="*/ 0 w 92"/>
                <a:gd name="T7" fmla="*/ 0 h 12"/>
                <a:gd name="T8" fmla="*/ 0 w 92"/>
                <a:gd name="T9" fmla="*/ 12 h 12"/>
                <a:gd name="T10" fmla="*/ 92 w 92"/>
                <a:gd name="T11" fmla="*/ 12 h 12"/>
                <a:gd name="T12" fmla="*/ 92 w 92"/>
                <a:gd name="T13" fmla="*/ 1 h 12"/>
                <a:gd name="T14" fmla="*/ 50 w 92"/>
                <a:gd name="T15" fmla="*/ 1 h 12"/>
                <a:gd name="T16" fmla="*/ 50 w 9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2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0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136BD1BB-6342-4591-9EB3-DF5BDB162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215" y="4921659"/>
              <a:ext cx="0" cy="27985"/>
            </a:xfrm>
            <a:custGeom>
              <a:avLst/>
              <a:gdLst>
                <a:gd name="T0" fmla="*/ 0 h 11"/>
                <a:gd name="T1" fmla="*/ 0 h 11"/>
                <a:gd name="T2" fmla="*/ 11 h 11"/>
                <a:gd name="T3" fmla="*/ 11 h 11"/>
                <a:gd name="T4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0" y="1"/>
                    <a:pt x="0" y="0"/>
                  </a:cubicBezTo>
                </a:path>
              </a:pathLst>
            </a:custGeom>
            <a:solidFill>
              <a:srgbClr val="A7B5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82CE07D7-C464-4772-A715-2136572B7B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3215" y="4921659"/>
              <a:ext cx="522527" cy="27985"/>
            </a:xfrm>
            <a:custGeom>
              <a:avLst/>
              <a:gdLst>
                <a:gd name="T0" fmla="*/ 29 w 207"/>
                <a:gd name="T1" fmla="*/ 0 h 11"/>
                <a:gd name="T2" fmla="*/ 0 w 207"/>
                <a:gd name="T3" fmla="*/ 0 h 11"/>
                <a:gd name="T4" fmla="*/ 0 w 207"/>
                <a:gd name="T5" fmla="*/ 11 h 11"/>
                <a:gd name="T6" fmla="*/ 23 w 207"/>
                <a:gd name="T7" fmla="*/ 11 h 11"/>
                <a:gd name="T8" fmla="*/ 29 w 207"/>
                <a:gd name="T9" fmla="*/ 0 h 11"/>
                <a:gd name="T10" fmla="*/ 207 w 207"/>
                <a:gd name="T11" fmla="*/ 0 h 11"/>
                <a:gd name="T12" fmla="*/ 178 w 207"/>
                <a:gd name="T13" fmla="*/ 0 h 11"/>
                <a:gd name="T14" fmla="*/ 183 w 207"/>
                <a:gd name="T15" fmla="*/ 11 h 11"/>
                <a:gd name="T16" fmla="*/ 202 w 207"/>
                <a:gd name="T17" fmla="*/ 11 h 11"/>
                <a:gd name="T18" fmla="*/ 207 w 207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1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5"/>
                    <a:pt x="0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7"/>
                    <a:pt x="27" y="4"/>
                    <a:pt x="29" y="0"/>
                  </a:cubicBezTo>
                  <a:moveTo>
                    <a:pt x="207" y="0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180" y="4"/>
                    <a:pt x="182" y="7"/>
                    <a:pt x="183" y="11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4" y="7"/>
                    <a:pt x="205" y="4"/>
                    <a:pt x="207" y="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7793E6CD-9241-4316-A992-6120542CB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648" y="4825779"/>
              <a:ext cx="398661" cy="40187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xmlns="" id="{5FF67B5A-0E48-431B-9AC9-CE4F1F30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0509" y="4810640"/>
              <a:ext cx="428939" cy="432151"/>
            </a:xfrm>
            <a:custGeom>
              <a:avLst/>
              <a:gdLst>
                <a:gd name="T0" fmla="*/ 85 w 170"/>
                <a:gd name="T1" fmla="*/ 171 h 171"/>
                <a:gd name="T2" fmla="*/ 0 w 170"/>
                <a:gd name="T3" fmla="*/ 86 h 171"/>
                <a:gd name="T4" fmla="*/ 85 w 170"/>
                <a:gd name="T5" fmla="*/ 0 h 171"/>
                <a:gd name="T6" fmla="*/ 170 w 170"/>
                <a:gd name="T7" fmla="*/ 86 h 171"/>
                <a:gd name="T8" fmla="*/ 85 w 170"/>
                <a:gd name="T9" fmla="*/ 171 h 171"/>
                <a:gd name="T10" fmla="*/ 85 w 170"/>
                <a:gd name="T11" fmla="*/ 15 h 171"/>
                <a:gd name="T12" fmla="*/ 14 w 170"/>
                <a:gd name="T13" fmla="*/ 86 h 171"/>
                <a:gd name="T14" fmla="*/ 85 w 170"/>
                <a:gd name="T15" fmla="*/ 156 h 171"/>
                <a:gd name="T16" fmla="*/ 156 w 170"/>
                <a:gd name="T17" fmla="*/ 86 h 171"/>
                <a:gd name="T18" fmla="*/ 85 w 170"/>
                <a:gd name="T19" fmla="*/ 1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171"/>
                  </a:moveTo>
                  <a:cubicBezTo>
                    <a:pt x="38" y="171"/>
                    <a:pt x="0" y="133"/>
                    <a:pt x="0" y="86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6"/>
                  </a:cubicBezTo>
                  <a:cubicBezTo>
                    <a:pt x="170" y="133"/>
                    <a:pt x="132" y="171"/>
                    <a:pt x="85" y="171"/>
                  </a:cubicBezTo>
                  <a:moveTo>
                    <a:pt x="85" y="15"/>
                  </a:moveTo>
                  <a:cubicBezTo>
                    <a:pt x="46" y="15"/>
                    <a:pt x="14" y="47"/>
                    <a:pt x="14" y="86"/>
                  </a:cubicBezTo>
                  <a:cubicBezTo>
                    <a:pt x="14" y="125"/>
                    <a:pt x="46" y="156"/>
                    <a:pt x="85" y="156"/>
                  </a:cubicBezTo>
                  <a:cubicBezTo>
                    <a:pt x="124" y="156"/>
                    <a:pt x="156" y="125"/>
                    <a:pt x="156" y="86"/>
                  </a:cubicBezTo>
                  <a:cubicBezTo>
                    <a:pt x="156" y="47"/>
                    <a:pt x="124" y="15"/>
                    <a:pt x="85" y="15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1B148708-4437-4155-98CB-B2F2E8F0F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838" y="4987721"/>
              <a:ext cx="80742" cy="7798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EA6AD959-FEC9-4623-A6DB-5BBA83EC0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773" y="4828531"/>
              <a:ext cx="396368" cy="39636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xmlns="" id="{663DCDD7-9C18-4FB4-9A4A-7AC8251BF3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7340" y="4810640"/>
              <a:ext cx="431692" cy="432151"/>
            </a:xfrm>
            <a:custGeom>
              <a:avLst/>
              <a:gdLst>
                <a:gd name="T0" fmla="*/ 85 w 171"/>
                <a:gd name="T1" fmla="*/ 171 h 171"/>
                <a:gd name="T2" fmla="*/ 0 w 171"/>
                <a:gd name="T3" fmla="*/ 86 h 171"/>
                <a:gd name="T4" fmla="*/ 85 w 171"/>
                <a:gd name="T5" fmla="*/ 0 h 171"/>
                <a:gd name="T6" fmla="*/ 171 w 171"/>
                <a:gd name="T7" fmla="*/ 86 h 171"/>
                <a:gd name="T8" fmla="*/ 85 w 171"/>
                <a:gd name="T9" fmla="*/ 171 h 171"/>
                <a:gd name="T10" fmla="*/ 85 w 171"/>
                <a:gd name="T11" fmla="*/ 15 h 171"/>
                <a:gd name="T12" fmla="*/ 14 w 171"/>
                <a:gd name="T13" fmla="*/ 86 h 171"/>
                <a:gd name="T14" fmla="*/ 85 w 171"/>
                <a:gd name="T15" fmla="*/ 156 h 171"/>
                <a:gd name="T16" fmla="*/ 156 w 171"/>
                <a:gd name="T17" fmla="*/ 86 h 171"/>
                <a:gd name="T18" fmla="*/ 85 w 171"/>
                <a:gd name="T19" fmla="*/ 1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71">
                  <a:moveTo>
                    <a:pt x="85" y="171"/>
                  </a:moveTo>
                  <a:cubicBezTo>
                    <a:pt x="38" y="171"/>
                    <a:pt x="0" y="133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32" y="0"/>
                    <a:pt x="171" y="39"/>
                    <a:pt x="171" y="86"/>
                  </a:cubicBezTo>
                  <a:cubicBezTo>
                    <a:pt x="171" y="133"/>
                    <a:pt x="132" y="171"/>
                    <a:pt x="85" y="171"/>
                  </a:cubicBezTo>
                  <a:moveTo>
                    <a:pt x="85" y="15"/>
                  </a:moveTo>
                  <a:cubicBezTo>
                    <a:pt x="46" y="15"/>
                    <a:pt x="14" y="47"/>
                    <a:pt x="14" y="86"/>
                  </a:cubicBezTo>
                  <a:cubicBezTo>
                    <a:pt x="14" y="125"/>
                    <a:pt x="46" y="156"/>
                    <a:pt x="85" y="156"/>
                  </a:cubicBezTo>
                  <a:cubicBezTo>
                    <a:pt x="124" y="156"/>
                    <a:pt x="156" y="125"/>
                    <a:pt x="156" y="86"/>
                  </a:cubicBezTo>
                  <a:cubicBezTo>
                    <a:pt x="156" y="47"/>
                    <a:pt x="124" y="15"/>
                    <a:pt x="85" y="15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D09CBD78-4A78-4495-8EC8-12BE692F7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963" y="4987721"/>
              <a:ext cx="78448" cy="7798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FA6C9024-B803-4412-9925-F6CB32330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771" y="4825779"/>
              <a:ext cx="399120" cy="40187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xmlns="" id="{E6241EEF-8036-4478-AA44-8F6C2EA8A2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8632" y="4810640"/>
              <a:ext cx="431692" cy="432151"/>
            </a:xfrm>
            <a:custGeom>
              <a:avLst/>
              <a:gdLst>
                <a:gd name="T0" fmla="*/ 85 w 171"/>
                <a:gd name="T1" fmla="*/ 171 h 171"/>
                <a:gd name="T2" fmla="*/ 0 w 171"/>
                <a:gd name="T3" fmla="*/ 86 h 171"/>
                <a:gd name="T4" fmla="*/ 85 w 171"/>
                <a:gd name="T5" fmla="*/ 0 h 171"/>
                <a:gd name="T6" fmla="*/ 171 w 171"/>
                <a:gd name="T7" fmla="*/ 86 h 171"/>
                <a:gd name="T8" fmla="*/ 85 w 171"/>
                <a:gd name="T9" fmla="*/ 171 h 171"/>
                <a:gd name="T10" fmla="*/ 85 w 171"/>
                <a:gd name="T11" fmla="*/ 15 h 171"/>
                <a:gd name="T12" fmla="*/ 14 w 171"/>
                <a:gd name="T13" fmla="*/ 86 h 171"/>
                <a:gd name="T14" fmla="*/ 85 w 171"/>
                <a:gd name="T15" fmla="*/ 156 h 171"/>
                <a:gd name="T16" fmla="*/ 156 w 171"/>
                <a:gd name="T17" fmla="*/ 86 h 171"/>
                <a:gd name="T18" fmla="*/ 85 w 171"/>
                <a:gd name="T19" fmla="*/ 1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71">
                  <a:moveTo>
                    <a:pt x="85" y="171"/>
                  </a:moveTo>
                  <a:cubicBezTo>
                    <a:pt x="38" y="171"/>
                    <a:pt x="0" y="133"/>
                    <a:pt x="0" y="86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1" y="38"/>
                    <a:pt x="171" y="86"/>
                  </a:cubicBezTo>
                  <a:cubicBezTo>
                    <a:pt x="171" y="133"/>
                    <a:pt x="132" y="171"/>
                    <a:pt x="85" y="171"/>
                  </a:cubicBezTo>
                  <a:moveTo>
                    <a:pt x="85" y="15"/>
                  </a:moveTo>
                  <a:cubicBezTo>
                    <a:pt x="46" y="15"/>
                    <a:pt x="14" y="47"/>
                    <a:pt x="14" y="86"/>
                  </a:cubicBezTo>
                  <a:cubicBezTo>
                    <a:pt x="14" y="125"/>
                    <a:pt x="46" y="156"/>
                    <a:pt x="85" y="156"/>
                  </a:cubicBezTo>
                  <a:cubicBezTo>
                    <a:pt x="124" y="156"/>
                    <a:pt x="156" y="125"/>
                    <a:pt x="156" y="86"/>
                  </a:cubicBezTo>
                  <a:cubicBezTo>
                    <a:pt x="156" y="47"/>
                    <a:pt x="124" y="15"/>
                    <a:pt x="85" y="15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2663E9BF-4848-4D83-825E-E3F7920F3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5254" y="4987721"/>
              <a:ext cx="78448" cy="7798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xmlns="" id="{5C235203-E89E-483E-9BD0-917DC6F76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099" y="5012953"/>
              <a:ext cx="944125" cy="30278"/>
            </a:xfrm>
            <a:custGeom>
              <a:avLst/>
              <a:gdLst>
                <a:gd name="T0" fmla="*/ 369 w 374"/>
                <a:gd name="T1" fmla="*/ 12 h 12"/>
                <a:gd name="T2" fmla="*/ 6 w 374"/>
                <a:gd name="T3" fmla="*/ 12 h 12"/>
                <a:gd name="T4" fmla="*/ 0 w 374"/>
                <a:gd name="T5" fmla="*/ 6 h 12"/>
                <a:gd name="T6" fmla="*/ 6 w 374"/>
                <a:gd name="T7" fmla="*/ 0 h 12"/>
                <a:gd name="T8" fmla="*/ 369 w 374"/>
                <a:gd name="T9" fmla="*/ 0 h 12"/>
                <a:gd name="T10" fmla="*/ 374 w 374"/>
                <a:gd name="T11" fmla="*/ 6 h 12"/>
                <a:gd name="T12" fmla="*/ 369 w 3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12">
                  <a:moveTo>
                    <a:pt x="369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72" y="0"/>
                    <a:pt x="374" y="2"/>
                    <a:pt x="374" y="6"/>
                  </a:cubicBezTo>
                  <a:cubicBezTo>
                    <a:pt x="374" y="9"/>
                    <a:pt x="372" y="12"/>
                    <a:pt x="369" y="1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7A3CBCB9-2D14-49C5-B9FB-CFC7168B6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3239" y="5017999"/>
              <a:ext cx="20185" cy="2018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5173272F-2468-49B1-9910-1D13E5921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116" y="5017999"/>
              <a:ext cx="20185" cy="2018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5790D44F-9E77-4FF0-BF10-74EF45EE3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993" y="5017999"/>
              <a:ext cx="20185" cy="2018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C4D0C9E6-200B-4D92-979D-69EA43BB8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982" y="4060569"/>
              <a:ext cx="913847" cy="885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xmlns="" id="{52C6E363-F607-4970-865B-6B3EBAF72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8105" y="4149110"/>
              <a:ext cx="832647" cy="714746"/>
            </a:xfrm>
            <a:custGeom>
              <a:avLst/>
              <a:gdLst>
                <a:gd name="T0" fmla="*/ 0 w 1815"/>
                <a:gd name="T1" fmla="*/ 0 h 1558"/>
                <a:gd name="T2" fmla="*/ 0 w 1815"/>
                <a:gd name="T3" fmla="*/ 1558 h 1558"/>
                <a:gd name="T4" fmla="*/ 1815 w 1815"/>
                <a:gd name="T5" fmla="*/ 1558 h 1558"/>
                <a:gd name="T6" fmla="*/ 1815 w 1815"/>
                <a:gd name="T7" fmla="*/ 0 h 1558"/>
                <a:gd name="T8" fmla="*/ 0 w 1815"/>
                <a:gd name="T9" fmla="*/ 0 h 1558"/>
                <a:gd name="T10" fmla="*/ 781 w 1815"/>
                <a:gd name="T11" fmla="*/ 704 h 1558"/>
                <a:gd name="T12" fmla="*/ 330 w 1815"/>
                <a:gd name="T13" fmla="*/ 704 h 1558"/>
                <a:gd name="T14" fmla="*/ 330 w 1815"/>
                <a:gd name="T15" fmla="*/ 253 h 1558"/>
                <a:gd name="T16" fmla="*/ 781 w 1815"/>
                <a:gd name="T17" fmla="*/ 253 h 1558"/>
                <a:gd name="T18" fmla="*/ 781 w 1815"/>
                <a:gd name="T19" fmla="*/ 704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5" h="1558">
                  <a:moveTo>
                    <a:pt x="0" y="0"/>
                  </a:moveTo>
                  <a:lnTo>
                    <a:pt x="0" y="1558"/>
                  </a:lnTo>
                  <a:lnTo>
                    <a:pt x="1815" y="1558"/>
                  </a:lnTo>
                  <a:lnTo>
                    <a:pt x="1815" y="0"/>
                  </a:lnTo>
                  <a:lnTo>
                    <a:pt x="0" y="0"/>
                  </a:lnTo>
                  <a:close/>
                  <a:moveTo>
                    <a:pt x="781" y="704"/>
                  </a:moveTo>
                  <a:lnTo>
                    <a:pt x="330" y="704"/>
                  </a:lnTo>
                  <a:lnTo>
                    <a:pt x="330" y="253"/>
                  </a:lnTo>
                  <a:lnTo>
                    <a:pt x="781" y="253"/>
                  </a:lnTo>
                  <a:lnTo>
                    <a:pt x="781" y="70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xmlns="" id="{E65B900A-707E-4FC9-9B3F-2580837688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8105" y="4149110"/>
              <a:ext cx="832647" cy="714746"/>
            </a:xfrm>
            <a:custGeom>
              <a:avLst/>
              <a:gdLst>
                <a:gd name="T0" fmla="*/ 0 w 1815"/>
                <a:gd name="T1" fmla="*/ 0 h 1558"/>
                <a:gd name="T2" fmla="*/ 0 w 1815"/>
                <a:gd name="T3" fmla="*/ 1558 h 1558"/>
                <a:gd name="T4" fmla="*/ 1815 w 1815"/>
                <a:gd name="T5" fmla="*/ 1558 h 1558"/>
                <a:gd name="T6" fmla="*/ 1815 w 1815"/>
                <a:gd name="T7" fmla="*/ 0 h 1558"/>
                <a:gd name="T8" fmla="*/ 0 w 1815"/>
                <a:gd name="T9" fmla="*/ 0 h 1558"/>
                <a:gd name="T10" fmla="*/ 781 w 1815"/>
                <a:gd name="T11" fmla="*/ 704 h 1558"/>
                <a:gd name="T12" fmla="*/ 330 w 1815"/>
                <a:gd name="T13" fmla="*/ 704 h 1558"/>
                <a:gd name="T14" fmla="*/ 330 w 1815"/>
                <a:gd name="T15" fmla="*/ 253 h 1558"/>
                <a:gd name="T16" fmla="*/ 781 w 1815"/>
                <a:gd name="T17" fmla="*/ 253 h 1558"/>
                <a:gd name="T18" fmla="*/ 781 w 1815"/>
                <a:gd name="T19" fmla="*/ 704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5" h="1558">
                  <a:moveTo>
                    <a:pt x="0" y="0"/>
                  </a:moveTo>
                  <a:lnTo>
                    <a:pt x="0" y="1558"/>
                  </a:lnTo>
                  <a:lnTo>
                    <a:pt x="1815" y="1558"/>
                  </a:lnTo>
                  <a:lnTo>
                    <a:pt x="1815" y="0"/>
                  </a:lnTo>
                  <a:lnTo>
                    <a:pt x="0" y="0"/>
                  </a:lnTo>
                  <a:moveTo>
                    <a:pt x="781" y="704"/>
                  </a:moveTo>
                  <a:lnTo>
                    <a:pt x="330" y="704"/>
                  </a:lnTo>
                  <a:lnTo>
                    <a:pt x="330" y="253"/>
                  </a:lnTo>
                  <a:lnTo>
                    <a:pt x="781" y="253"/>
                  </a:lnTo>
                  <a:lnTo>
                    <a:pt x="781" y="70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xmlns="" id="{FC0F97C3-C7CC-41B3-9DBF-01BA4D9F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153" y="4580802"/>
              <a:ext cx="421600" cy="199560"/>
            </a:xfrm>
            <a:custGeom>
              <a:avLst/>
              <a:gdLst>
                <a:gd name="T0" fmla="*/ 919 w 919"/>
                <a:gd name="T1" fmla="*/ 0 h 435"/>
                <a:gd name="T2" fmla="*/ 429 w 919"/>
                <a:gd name="T3" fmla="*/ 0 h 435"/>
                <a:gd name="T4" fmla="*/ 0 w 919"/>
                <a:gd name="T5" fmla="*/ 435 h 435"/>
                <a:gd name="T6" fmla="*/ 176 w 919"/>
                <a:gd name="T7" fmla="*/ 435 h 435"/>
                <a:gd name="T8" fmla="*/ 545 w 919"/>
                <a:gd name="T9" fmla="*/ 66 h 435"/>
                <a:gd name="T10" fmla="*/ 919 w 919"/>
                <a:gd name="T11" fmla="*/ 66 h 435"/>
                <a:gd name="T12" fmla="*/ 919 w 919"/>
                <a:gd name="T13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9" h="435">
                  <a:moveTo>
                    <a:pt x="919" y="0"/>
                  </a:moveTo>
                  <a:lnTo>
                    <a:pt x="429" y="0"/>
                  </a:lnTo>
                  <a:lnTo>
                    <a:pt x="0" y="435"/>
                  </a:lnTo>
                  <a:lnTo>
                    <a:pt x="176" y="435"/>
                  </a:lnTo>
                  <a:lnTo>
                    <a:pt x="545" y="66"/>
                  </a:lnTo>
                  <a:lnTo>
                    <a:pt x="919" y="66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xmlns="" id="{6765DD41-6AA8-418D-9A01-B5B61AD2D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153" y="4580802"/>
              <a:ext cx="421600" cy="199560"/>
            </a:xfrm>
            <a:custGeom>
              <a:avLst/>
              <a:gdLst>
                <a:gd name="T0" fmla="*/ 919 w 919"/>
                <a:gd name="T1" fmla="*/ 0 h 435"/>
                <a:gd name="T2" fmla="*/ 429 w 919"/>
                <a:gd name="T3" fmla="*/ 0 h 435"/>
                <a:gd name="T4" fmla="*/ 0 w 919"/>
                <a:gd name="T5" fmla="*/ 435 h 435"/>
                <a:gd name="T6" fmla="*/ 176 w 919"/>
                <a:gd name="T7" fmla="*/ 435 h 435"/>
                <a:gd name="T8" fmla="*/ 545 w 919"/>
                <a:gd name="T9" fmla="*/ 66 h 435"/>
                <a:gd name="T10" fmla="*/ 919 w 919"/>
                <a:gd name="T11" fmla="*/ 66 h 435"/>
                <a:gd name="T12" fmla="*/ 919 w 919"/>
                <a:gd name="T13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9" h="435">
                  <a:moveTo>
                    <a:pt x="919" y="0"/>
                  </a:moveTo>
                  <a:lnTo>
                    <a:pt x="429" y="0"/>
                  </a:lnTo>
                  <a:lnTo>
                    <a:pt x="0" y="435"/>
                  </a:lnTo>
                  <a:lnTo>
                    <a:pt x="176" y="435"/>
                  </a:lnTo>
                  <a:lnTo>
                    <a:pt x="545" y="66"/>
                  </a:lnTo>
                  <a:lnTo>
                    <a:pt x="919" y="66"/>
                  </a:lnTo>
                  <a:lnTo>
                    <a:pt x="91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xmlns="" id="{92461FE0-19D6-4A7B-94E6-DE621864F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292" y="4275268"/>
              <a:ext cx="345904" cy="116066"/>
            </a:xfrm>
            <a:custGeom>
              <a:avLst/>
              <a:gdLst>
                <a:gd name="T0" fmla="*/ 628 w 754"/>
                <a:gd name="T1" fmla="*/ 0 h 253"/>
                <a:gd name="T2" fmla="*/ 518 w 754"/>
                <a:gd name="T3" fmla="*/ 0 h 253"/>
                <a:gd name="T4" fmla="*/ 264 w 754"/>
                <a:gd name="T5" fmla="*/ 253 h 253"/>
                <a:gd name="T6" fmla="*/ 204 w 754"/>
                <a:gd name="T7" fmla="*/ 253 h 253"/>
                <a:gd name="T8" fmla="*/ 457 w 754"/>
                <a:gd name="T9" fmla="*/ 0 h 253"/>
                <a:gd name="T10" fmla="*/ 0 w 754"/>
                <a:gd name="T11" fmla="*/ 0 h 253"/>
                <a:gd name="T12" fmla="*/ 0 w 754"/>
                <a:gd name="T13" fmla="*/ 253 h 253"/>
                <a:gd name="T14" fmla="*/ 754 w 754"/>
                <a:gd name="T15" fmla="*/ 253 h 253"/>
                <a:gd name="T16" fmla="*/ 754 w 754"/>
                <a:gd name="T17" fmla="*/ 60 h 253"/>
                <a:gd name="T18" fmla="*/ 567 w 754"/>
                <a:gd name="T19" fmla="*/ 253 h 253"/>
                <a:gd name="T20" fmla="*/ 374 w 754"/>
                <a:gd name="T21" fmla="*/ 253 h 253"/>
                <a:gd name="T22" fmla="*/ 628 w 754"/>
                <a:gd name="T2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4" h="253">
                  <a:moveTo>
                    <a:pt x="628" y="0"/>
                  </a:moveTo>
                  <a:lnTo>
                    <a:pt x="518" y="0"/>
                  </a:lnTo>
                  <a:lnTo>
                    <a:pt x="264" y="253"/>
                  </a:lnTo>
                  <a:lnTo>
                    <a:pt x="204" y="253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754" y="253"/>
                  </a:lnTo>
                  <a:lnTo>
                    <a:pt x="754" y="60"/>
                  </a:lnTo>
                  <a:lnTo>
                    <a:pt x="567" y="253"/>
                  </a:lnTo>
                  <a:lnTo>
                    <a:pt x="374" y="253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xmlns="" id="{2EDE11E5-5633-44F1-9DB3-3D44752B3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292" y="4275268"/>
              <a:ext cx="345904" cy="116066"/>
            </a:xfrm>
            <a:custGeom>
              <a:avLst/>
              <a:gdLst>
                <a:gd name="T0" fmla="*/ 628 w 754"/>
                <a:gd name="T1" fmla="*/ 0 h 253"/>
                <a:gd name="T2" fmla="*/ 518 w 754"/>
                <a:gd name="T3" fmla="*/ 0 h 253"/>
                <a:gd name="T4" fmla="*/ 264 w 754"/>
                <a:gd name="T5" fmla="*/ 253 h 253"/>
                <a:gd name="T6" fmla="*/ 204 w 754"/>
                <a:gd name="T7" fmla="*/ 253 h 253"/>
                <a:gd name="T8" fmla="*/ 457 w 754"/>
                <a:gd name="T9" fmla="*/ 0 h 253"/>
                <a:gd name="T10" fmla="*/ 0 w 754"/>
                <a:gd name="T11" fmla="*/ 0 h 253"/>
                <a:gd name="T12" fmla="*/ 0 w 754"/>
                <a:gd name="T13" fmla="*/ 253 h 253"/>
                <a:gd name="T14" fmla="*/ 754 w 754"/>
                <a:gd name="T15" fmla="*/ 253 h 253"/>
                <a:gd name="T16" fmla="*/ 754 w 754"/>
                <a:gd name="T17" fmla="*/ 60 h 253"/>
                <a:gd name="T18" fmla="*/ 567 w 754"/>
                <a:gd name="T19" fmla="*/ 253 h 253"/>
                <a:gd name="T20" fmla="*/ 374 w 754"/>
                <a:gd name="T21" fmla="*/ 253 h 253"/>
                <a:gd name="T22" fmla="*/ 628 w 754"/>
                <a:gd name="T2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4" h="253">
                  <a:moveTo>
                    <a:pt x="628" y="0"/>
                  </a:moveTo>
                  <a:lnTo>
                    <a:pt x="518" y="0"/>
                  </a:lnTo>
                  <a:lnTo>
                    <a:pt x="264" y="253"/>
                  </a:lnTo>
                  <a:lnTo>
                    <a:pt x="204" y="253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754" y="253"/>
                  </a:lnTo>
                  <a:lnTo>
                    <a:pt x="754" y="60"/>
                  </a:lnTo>
                  <a:lnTo>
                    <a:pt x="567" y="253"/>
                  </a:lnTo>
                  <a:lnTo>
                    <a:pt x="374" y="253"/>
                  </a:lnTo>
                  <a:lnTo>
                    <a:pt x="62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377BF331-E28F-468D-8222-E539BD152A95}"/>
                </a:ext>
              </a:extLst>
            </p:cNvPr>
            <p:cNvGrpSpPr/>
            <p:nvPr/>
          </p:nvGrpSpPr>
          <p:grpSpPr>
            <a:xfrm>
              <a:off x="3521720" y="4681729"/>
              <a:ext cx="391321" cy="98633"/>
              <a:chOff x="6913400" y="3705033"/>
              <a:chExt cx="1072532" cy="270334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xmlns="" id="{91764852-BE46-434C-A780-78BCE77E9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3400" y="3705033"/>
                <a:ext cx="1072532" cy="270334"/>
              </a:xfrm>
              <a:custGeom>
                <a:avLst/>
                <a:gdLst>
                  <a:gd name="T0" fmla="*/ 22 w 155"/>
                  <a:gd name="T1" fmla="*/ 0 h 39"/>
                  <a:gd name="T2" fmla="*/ 155 w 155"/>
                  <a:gd name="T3" fmla="*/ 0 h 39"/>
                  <a:gd name="T4" fmla="*/ 155 w 155"/>
                  <a:gd name="T5" fmla="*/ 7 h 39"/>
                  <a:gd name="T6" fmla="*/ 22 w 155"/>
                  <a:gd name="T7" fmla="*/ 7 h 39"/>
                  <a:gd name="T8" fmla="*/ 7 w 155"/>
                  <a:gd name="T9" fmla="*/ 23 h 39"/>
                  <a:gd name="T10" fmla="*/ 7 w 155"/>
                  <a:gd name="T11" fmla="*/ 39 h 39"/>
                  <a:gd name="T12" fmla="*/ 0 w 155"/>
                  <a:gd name="T13" fmla="*/ 39 h 39"/>
                  <a:gd name="T14" fmla="*/ 0 w 155"/>
                  <a:gd name="T15" fmla="*/ 23 h 39"/>
                  <a:gd name="T16" fmla="*/ 22 w 155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39">
                    <a:moveTo>
                      <a:pt x="22" y="0"/>
                    </a:moveTo>
                    <a:cubicBezTo>
                      <a:pt x="155" y="0"/>
                      <a:pt x="155" y="0"/>
                      <a:pt x="155" y="0"/>
                    </a:cubicBezTo>
                    <a:cubicBezTo>
                      <a:pt x="155" y="7"/>
                      <a:pt x="155" y="7"/>
                      <a:pt x="155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4" y="7"/>
                      <a:pt x="7" y="14"/>
                      <a:pt x="7" y="23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35EFF1C3-57E2-41A9-9A8B-39EDDA346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5541" y="3732695"/>
                <a:ext cx="47780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CB36DC7F-DE8B-40D3-98B9-FA9D25C57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7682" y="3732695"/>
                <a:ext cx="47780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B688446-230B-4284-8326-75945A99E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9823" y="3732695"/>
                <a:ext cx="47780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206D2A61-3EA2-4976-A0CF-F5B3956960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9509" y="3732695"/>
                <a:ext cx="47780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0252FED9-C874-4C2C-9907-2ADD446C4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9509" y="3732695"/>
                <a:ext cx="47780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C1879D8E-1E1D-4179-BDB6-F7D2E2E3A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1649" y="3732695"/>
                <a:ext cx="47780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8FCDEC98-592D-478D-B591-B82C429EE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1649" y="3732695"/>
                <a:ext cx="47780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0E7B9E89-1D98-4299-AF79-3E9200BAD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077" y="3732695"/>
                <a:ext cx="49038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187DC7BB-79E8-4A25-A31E-1B7E5CDFC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077" y="3732695"/>
                <a:ext cx="49038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EA1D5824-2232-47E6-8D61-9440F6D48FC8}"/>
                </a:ext>
              </a:extLst>
            </p:cNvPr>
            <p:cNvGrpSpPr/>
            <p:nvPr/>
          </p:nvGrpSpPr>
          <p:grpSpPr>
            <a:xfrm>
              <a:off x="2330324" y="4681729"/>
              <a:ext cx="934033" cy="98633"/>
              <a:chOff x="3648024" y="3705033"/>
              <a:chExt cx="2559994" cy="270334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xmlns="" id="{6EDAD7DF-6847-4297-A73E-7BB190A8F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486" y="3705033"/>
                <a:ext cx="1072532" cy="270334"/>
              </a:xfrm>
              <a:custGeom>
                <a:avLst/>
                <a:gdLst>
                  <a:gd name="T0" fmla="*/ 132 w 155"/>
                  <a:gd name="T1" fmla="*/ 0 h 39"/>
                  <a:gd name="T2" fmla="*/ 0 w 155"/>
                  <a:gd name="T3" fmla="*/ 0 h 39"/>
                  <a:gd name="T4" fmla="*/ 0 w 155"/>
                  <a:gd name="T5" fmla="*/ 7 h 39"/>
                  <a:gd name="T6" fmla="*/ 132 w 155"/>
                  <a:gd name="T7" fmla="*/ 7 h 39"/>
                  <a:gd name="T8" fmla="*/ 148 w 155"/>
                  <a:gd name="T9" fmla="*/ 23 h 39"/>
                  <a:gd name="T10" fmla="*/ 148 w 155"/>
                  <a:gd name="T11" fmla="*/ 39 h 39"/>
                  <a:gd name="T12" fmla="*/ 155 w 155"/>
                  <a:gd name="T13" fmla="*/ 39 h 39"/>
                  <a:gd name="T14" fmla="*/ 155 w 155"/>
                  <a:gd name="T15" fmla="*/ 23 h 39"/>
                  <a:gd name="T16" fmla="*/ 132 w 155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39">
                    <a:moveTo>
                      <a:pt x="1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2" y="7"/>
                      <a:pt x="132" y="7"/>
                      <a:pt x="132" y="7"/>
                    </a:cubicBezTo>
                    <a:cubicBezTo>
                      <a:pt x="141" y="7"/>
                      <a:pt x="148" y="14"/>
                      <a:pt x="148" y="23"/>
                    </a:cubicBezTo>
                    <a:cubicBezTo>
                      <a:pt x="148" y="39"/>
                      <a:pt x="148" y="39"/>
                      <a:pt x="148" y="39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55" y="23"/>
                      <a:pt x="155" y="23"/>
                      <a:pt x="155" y="23"/>
                    </a:cubicBezTo>
                    <a:cubicBezTo>
                      <a:pt x="155" y="10"/>
                      <a:pt x="145" y="0"/>
                      <a:pt x="13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A60A00D5-ADEE-4EA5-977E-A4EBB0F95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6840" y="3732695"/>
                <a:ext cx="49038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2053EC10-4BFF-459D-ACB4-66F14A622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4699" y="3732695"/>
                <a:ext cx="49038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B2E84C48-261B-44CC-8133-BA09B2654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6271" y="3732695"/>
                <a:ext cx="47780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0710F197-0ABD-4A65-8868-990425548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4130" y="3732695"/>
                <a:ext cx="47780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72FD8B73-5469-49BA-9BC1-AD90FC227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4445" y="3732695"/>
                <a:ext cx="47780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4CA72B13-799B-4250-9554-26C6345C4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2303" y="3732695"/>
                <a:ext cx="47780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xmlns="" id="{DD3635EF-2313-400A-94A3-C35B8E2E9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024" y="3705033"/>
                <a:ext cx="1072532" cy="270334"/>
              </a:xfrm>
              <a:custGeom>
                <a:avLst/>
                <a:gdLst>
                  <a:gd name="T0" fmla="*/ 23 w 155"/>
                  <a:gd name="T1" fmla="*/ 0 h 39"/>
                  <a:gd name="T2" fmla="*/ 155 w 155"/>
                  <a:gd name="T3" fmla="*/ 0 h 39"/>
                  <a:gd name="T4" fmla="*/ 155 w 155"/>
                  <a:gd name="T5" fmla="*/ 7 h 39"/>
                  <a:gd name="T6" fmla="*/ 23 w 155"/>
                  <a:gd name="T7" fmla="*/ 7 h 39"/>
                  <a:gd name="T8" fmla="*/ 7 w 155"/>
                  <a:gd name="T9" fmla="*/ 23 h 39"/>
                  <a:gd name="T10" fmla="*/ 7 w 155"/>
                  <a:gd name="T11" fmla="*/ 39 h 39"/>
                  <a:gd name="T12" fmla="*/ 0 w 155"/>
                  <a:gd name="T13" fmla="*/ 39 h 39"/>
                  <a:gd name="T14" fmla="*/ 0 w 155"/>
                  <a:gd name="T15" fmla="*/ 23 h 39"/>
                  <a:gd name="T16" fmla="*/ 23 w 155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39">
                    <a:moveTo>
                      <a:pt x="23" y="0"/>
                    </a:moveTo>
                    <a:cubicBezTo>
                      <a:pt x="155" y="0"/>
                      <a:pt x="155" y="0"/>
                      <a:pt x="155" y="0"/>
                    </a:cubicBezTo>
                    <a:cubicBezTo>
                      <a:pt x="155" y="7"/>
                      <a:pt x="155" y="7"/>
                      <a:pt x="155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4" y="7"/>
                      <a:pt x="7" y="14"/>
                      <a:pt x="7" y="23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670C3420-5EEF-4215-9B2F-5F000C5C3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165" y="3732695"/>
                <a:ext cx="49038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E23958D3-6B76-403B-9DBC-3D149719D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306" y="3732695"/>
                <a:ext cx="49038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B34BED0D-FB65-4A00-B019-E1AC9EF89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4447" y="3732695"/>
                <a:ext cx="55324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C1CEC175-7C5D-4579-9FCC-953203A93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4132" y="3732695"/>
                <a:ext cx="47780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CAE71ACD-4253-4EB3-802E-3DCE18BAC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274" y="3732695"/>
                <a:ext cx="47780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9CE98F00-5D13-4560-9E26-29593D653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702" y="3732695"/>
                <a:ext cx="49038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21570055-AE56-4EB8-955C-783803624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9378" y="3705033"/>
                <a:ext cx="663889" cy="490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90AEA521-4A26-420E-B789-C81B6BDAB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702" y="3732695"/>
                <a:ext cx="49038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0AD49DC-BF66-4756-B7D9-6B2CBABCC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0674" y="3732695"/>
                <a:ext cx="49038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D3ED1F67-7156-4560-BA58-9604FEB8C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0359" y="3732695"/>
                <a:ext cx="47780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C847889F-141D-4E68-A437-B4252E7DD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2618" y="3732695"/>
                <a:ext cx="49038" cy="2426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xmlns="" id="{7F5A7AAF-86CB-4EDF-8DEC-86ECE161C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242" y="4611080"/>
              <a:ext cx="2251588" cy="310580"/>
            </a:xfrm>
            <a:custGeom>
              <a:avLst/>
              <a:gdLst>
                <a:gd name="T0" fmla="*/ 4908 w 4908"/>
                <a:gd name="T1" fmla="*/ 0 h 677"/>
                <a:gd name="T2" fmla="*/ 4908 w 4908"/>
                <a:gd name="T3" fmla="*/ 677 h 677"/>
                <a:gd name="T4" fmla="*/ 0 w 4908"/>
                <a:gd name="T5" fmla="*/ 677 h 677"/>
                <a:gd name="T6" fmla="*/ 0 w 4908"/>
                <a:gd name="T7" fmla="*/ 0 h 677"/>
                <a:gd name="T8" fmla="*/ 1128 w 4908"/>
                <a:gd name="T9" fmla="*/ 0 h 677"/>
                <a:gd name="T10" fmla="*/ 1497 w 4908"/>
                <a:gd name="T11" fmla="*/ 369 h 677"/>
                <a:gd name="T12" fmla="*/ 4082 w 4908"/>
                <a:gd name="T13" fmla="*/ 369 h 677"/>
                <a:gd name="T14" fmla="*/ 4451 w 4908"/>
                <a:gd name="T15" fmla="*/ 0 h 677"/>
                <a:gd name="T16" fmla="*/ 4908 w 4908"/>
                <a:gd name="T17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08" h="677">
                  <a:moveTo>
                    <a:pt x="4908" y="0"/>
                  </a:moveTo>
                  <a:lnTo>
                    <a:pt x="4908" y="677"/>
                  </a:lnTo>
                  <a:lnTo>
                    <a:pt x="0" y="677"/>
                  </a:lnTo>
                  <a:lnTo>
                    <a:pt x="0" y="0"/>
                  </a:lnTo>
                  <a:lnTo>
                    <a:pt x="1128" y="0"/>
                  </a:lnTo>
                  <a:lnTo>
                    <a:pt x="1497" y="369"/>
                  </a:lnTo>
                  <a:lnTo>
                    <a:pt x="4082" y="369"/>
                  </a:lnTo>
                  <a:lnTo>
                    <a:pt x="4451" y="0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xmlns="" id="{D346FE37-8A81-4F34-ADC1-0CCC6EB94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242" y="4611080"/>
              <a:ext cx="2251588" cy="310580"/>
            </a:xfrm>
            <a:custGeom>
              <a:avLst/>
              <a:gdLst>
                <a:gd name="T0" fmla="*/ 4908 w 4908"/>
                <a:gd name="T1" fmla="*/ 0 h 677"/>
                <a:gd name="T2" fmla="*/ 4908 w 4908"/>
                <a:gd name="T3" fmla="*/ 677 h 677"/>
                <a:gd name="T4" fmla="*/ 0 w 4908"/>
                <a:gd name="T5" fmla="*/ 677 h 677"/>
                <a:gd name="T6" fmla="*/ 0 w 4908"/>
                <a:gd name="T7" fmla="*/ 0 h 677"/>
                <a:gd name="T8" fmla="*/ 1128 w 4908"/>
                <a:gd name="T9" fmla="*/ 0 h 677"/>
                <a:gd name="T10" fmla="*/ 1497 w 4908"/>
                <a:gd name="T11" fmla="*/ 369 h 677"/>
                <a:gd name="T12" fmla="*/ 4082 w 4908"/>
                <a:gd name="T13" fmla="*/ 369 h 677"/>
                <a:gd name="T14" fmla="*/ 4451 w 4908"/>
                <a:gd name="T15" fmla="*/ 0 h 677"/>
                <a:gd name="T16" fmla="*/ 4908 w 4908"/>
                <a:gd name="T17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08" h="677">
                  <a:moveTo>
                    <a:pt x="4908" y="0"/>
                  </a:moveTo>
                  <a:lnTo>
                    <a:pt x="4908" y="677"/>
                  </a:lnTo>
                  <a:lnTo>
                    <a:pt x="0" y="677"/>
                  </a:lnTo>
                  <a:lnTo>
                    <a:pt x="0" y="0"/>
                  </a:lnTo>
                  <a:lnTo>
                    <a:pt x="1128" y="0"/>
                  </a:lnTo>
                  <a:lnTo>
                    <a:pt x="1497" y="369"/>
                  </a:lnTo>
                  <a:lnTo>
                    <a:pt x="4082" y="369"/>
                  </a:lnTo>
                  <a:lnTo>
                    <a:pt x="4451" y="0"/>
                  </a:lnTo>
                  <a:lnTo>
                    <a:pt x="490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xmlns="" id="{EF6FE30E-82F6-406A-85AF-B6664B70E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4721" y="4709713"/>
              <a:ext cx="1524455" cy="166530"/>
            </a:xfrm>
            <a:custGeom>
              <a:avLst/>
              <a:gdLst>
                <a:gd name="T0" fmla="*/ 2602 w 3323"/>
                <a:gd name="T1" fmla="*/ 363 h 363"/>
                <a:gd name="T2" fmla="*/ 2300 w 3323"/>
                <a:gd name="T3" fmla="*/ 363 h 363"/>
                <a:gd name="T4" fmla="*/ 2300 w 3323"/>
                <a:gd name="T5" fmla="*/ 363 h 363"/>
                <a:gd name="T6" fmla="*/ 2602 w 3323"/>
                <a:gd name="T7" fmla="*/ 363 h 363"/>
                <a:gd name="T8" fmla="*/ 2602 w 3323"/>
                <a:gd name="T9" fmla="*/ 363 h 363"/>
                <a:gd name="T10" fmla="*/ 0 w 3323"/>
                <a:gd name="T11" fmla="*/ 0 h 363"/>
                <a:gd name="T12" fmla="*/ 369 w 3323"/>
                <a:gd name="T13" fmla="*/ 363 h 363"/>
                <a:gd name="T14" fmla="*/ 2245 w 3323"/>
                <a:gd name="T15" fmla="*/ 363 h 363"/>
                <a:gd name="T16" fmla="*/ 2245 w 3323"/>
                <a:gd name="T17" fmla="*/ 363 h 363"/>
                <a:gd name="T18" fmla="*/ 369 w 3323"/>
                <a:gd name="T19" fmla="*/ 363 h 363"/>
                <a:gd name="T20" fmla="*/ 358 w 3323"/>
                <a:gd name="T21" fmla="*/ 352 h 363"/>
                <a:gd name="T22" fmla="*/ 0 w 3323"/>
                <a:gd name="T23" fmla="*/ 0 h 363"/>
                <a:gd name="T24" fmla="*/ 3323 w 3323"/>
                <a:gd name="T25" fmla="*/ 0 h 363"/>
                <a:gd name="T26" fmla="*/ 2954 w 3323"/>
                <a:gd name="T27" fmla="*/ 363 h 363"/>
                <a:gd name="T28" fmla="*/ 2652 w 3323"/>
                <a:gd name="T29" fmla="*/ 363 h 363"/>
                <a:gd name="T30" fmla="*/ 2652 w 3323"/>
                <a:gd name="T31" fmla="*/ 363 h 363"/>
                <a:gd name="T32" fmla="*/ 2954 w 3323"/>
                <a:gd name="T33" fmla="*/ 363 h 363"/>
                <a:gd name="T34" fmla="*/ 3323 w 3323"/>
                <a:gd name="T35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3" h="363">
                  <a:moveTo>
                    <a:pt x="2602" y="363"/>
                  </a:moveTo>
                  <a:lnTo>
                    <a:pt x="2300" y="363"/>
                  </a:lnTo>
                  <a:lnTo>
                    <a:pt x="2300" y="363"/>
                  </a:lnTo>
                  <a:lnTo>
                    <a:pt x="2602" y="363"/>
                  </a:lnTo>
                  <a:lnTo>
                    <a:pt x="2602" y="363"/>
                  </a:lnTo>
                  <a:close/>
                  <a:moveTo>
                    <a:pt x="0" y="0"/>
                  </a:moveTo>
                  <a:lnTo>
                    <a:pt x="369" y="363"/>
                  </a:lnTo>
                  <a:lnTo>
                    <a:pt x="2245" y="363"/>
                  </a:lnTo>
                  <a:lnTo>
                    <a:pt x="2245" y="363"/>
                  </a:lnTo>
                  <a:lnTo>
                    <a:pt x="369" y="363"/>
                  </a:lnTo>
                  <a:lnTo>
                    <a:pt x="358" y="352"/>
                  </a:lnTo>
                  <a:lnTo>
                    <a:pt x="0" y="0"/>
                  </a:lnTo>
                  <a:close/>
                  <a:moveTo>
                    <a:pt x="3323" y="0"/>
                  </a:moveTo>
                  <a:lnTo>
                    <a:pt x="2954" y="363"/>
                  </a:lnTo>
                  <a:lnTo>
                    <a:pt x="2652" y="363"/>
                  </a:lnTo>
                  <a:lnTo>
                    <a:pt x="2652" y="363"/>
                  </a:lnTo>
                  <a:lnTo>
                    <a:pt x="2954" y="363"/>
                  </a:lnTo>
                  <a:lnTo>
                    <a:pt x="3323" y="0"/>
                  </a:lnTo>
                  <a:close/>
                </a:path>
              </a:pathLst>
            </a:custGeom>
            <a:solidFill>
              <a:srgbClr val="0093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xmlns="" id="{C380388C-1D21-48D7-B834-D810A6706F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4721" y="4709713"/>
              <a:ext cx="1524455" cy="166530"/>
            </a:xfrm>
            <a:custGeom>
              <a:avLst/>
              <a:gdLst>
                <a:gd name="T0" fmla="*/ 2602 w 3323"/>
                <a:gd name="T1" fmla="*/ 363 h 363"/>
                <a:gd name="T2" fmla="*/ 2300 w 3323"/>
                <a:gd name="T3" fmla="*/ 363 h 363"/>
                <a:gd name="T4" fmla="*/ 2300 w 3323"/>
                <a:gd name="T5" fmla="*/ 363 h 363"/>
                <a:gd name="T6" fmla="*/ 2602 w 3323"/>
                <a:gd name="T7" fmla="*/ 363 h 363"/>
                <a:gd name="T8" fmla="*/ 2602 w 3323"/>
                <a:gd name="T9" fmla="*/ 363 h 363"/>
                <a:gd name="T10" fmla="*/ 0 w 3323"/>
                <a:gd name="T11" fmla="*/ 0 h 363"/>
                <a:gd name="T12" fmla="*/ 369 w 3323"/>
                <a:gd name="T13" fmla="*/ 363 h 363"/>
                <a:gd name="T14" fmla="*/ 2245 w 3323"/>
                <a:gd name="T15" fmla="*/ 363 h 363"/>
                <a:gd name="T16" fmla="*/ 2245 w 3323"/>
                <a:gd name="T17" fmla="*/ 363 h 363"/>
                <a:gd name="T18" fmla="*/ 369 w 3323"/>
                <a:gd name="T19" fmla="*/ 363 h 363"/>
                <a:gd name="T20" fmla="*/ 358 w 3323"/>
                <a:gd name="T21" fmla="*/ 352 h 363"/>
                <a:gd name="T22" fmla="*/ 0 w 3323"/>
                <a:gd name="T23" fmla="*/ 0 h 363"/>
                <a:gd name="T24" fmla="*/ 3323 w 3323"/>
                <a:gd name="T25" fmla="*/ 0 h 363"/>
                <a:gd name="T26" fmla="*/ 2954 w 3323"/>
                <a:gd name="T27" fmla="*/ 363 h 363"/>
                <a:gd name="T28" fmla="*/ 2652 w 3323"/>
                <a:gd name="T29" fmla="*/ 363 h 363"/>
                <a:gd name="T30" fmla="*/ 2652 w 3323"/>
                <a:gd name="T31" fmla="*/ 363 h 363"/>
                <a:gd name="T32" fmla="*/ 2954 w 3323"/>
                <a:gd name="T33" fmla="*/ 363 h 363"/>
                <a:gd name="T34" fmla="*/ 3323 w 3323"/>
                <a:gd name="T35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3" h="363">
                  <a:moveTo>
                    <a:pt x="2602" y="363"/>
                  </a:moveTo>
                  <a:lnTo>
                    <a:pt x="2300" y="363"/>
                  </a:lnTo>
                  <a:lnTo>
                    <a:pt x="2300" y="363"/>
                  </a:lnTo>
                  <a:lnTo>
                    <a:pt x="2602" y="363"/>
                  </a:lnTo>
                  <a:lnTo>
                    <a:pt x="2602" y="363"/>
                  </a:lnTo>
                  <a:moveTo>
                    <a:pt x="0" y="0"/>
                  </a:moveTo>
                  <a:lnTo>
                    <a:pt x="369" y="363"/>
                  </a:lnTo>
                  <a:lnTo>
                    <a:pt x="2245" y="363"/>
                  </a:lnTo>
                  <a:lnTo>
                    <a:pt x="2245" y="363"/>
                  </a:lnTo>
                  <a:lnTo>
                    <a:pt x="369" y="363"/>
                  </a:lnTo>
                  <a:lnTo>
                    <a:pt x="358" y="352"/>
                  </a:lnTo>
                  <a:lnTo>
                    <a:pt x="0" y="0"/>
                  </a:lnTo>
                  <a:moveTo>
                    <a:pt x="3323" y="0"/>
                  </a:moveTo>
                  <a:lnTo>
                    <a:pt x="2954" y="363"/>
                  </a:lnTo>
                  <a:lnTo>
                    <a:pt x="2652" y="363"/>
                  </a:lnTo>
                  <a:lnTo>
                    <a:pt x="2652" y="363"/>
                  </a:lnTo>
                  <a:lnTo>
                    <a:pt x="2954" y="363"/>
                  </a:lnTo>
                  <a:lnTo>
                    <a:pt x="332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xmlns="" id="{25B487A5-74CB-4CFD-850B-7B48139DDD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2844" y="4709713"/>
              <a:ext cx="2185985" cy="211947"/>
            </a:xfrm>
            <a:custGeom>
              <a:avLst/>
              <a:gdLst>
                <a:gd name="T0" fmla="*/ 3285 w 4765"/>
                <a:gd name="T1" fmla="*/ 413 h 462"/>
                <a:gd name="T2" fmla="*/ 3285 w 4765"/>
                <a:gd name="T3" fmla="*/ 462 h 462"/>
                <a:gd name="T4" fmla="*/ 3587 w 4765"/>
                <a:gd name="T5" fmla="*/ 462 h 462"/>
                <a:gd name="T6" fmla="*/ 3587 w 4765"/>
                <a:gd name="T7" fmla="*/ 413 h 462"/>
                <a:gd name="T8" fmla="*/ 3285 w 4765"/>
                <a:gd name="T9" fmla="*/ 413 h 462"/>
                <a:gd name="T10" fmla="*/ 4765 w 4765"/>
                <a:gd name="T11" fmla="*/ 38 h 462"/>
                <a:gd name="T12" fmla="*/ 4336 w 4765"/>
                <a:gd name="T13" fmla="*/ 38 h 462"/>
                <a:gd name="T14" fmla="*/ 4011 w 4765"/>
                <a:gd name="T15" fmla="*/ 363 h 462"/>
                <a:gd name="T16" fmla="*/ 4011 w 4765"/>
                <a:gd name="T17" fmla="*/ 363 h 462"/>
                <a:gd name="T18" fmla="*/ 3961 w 4765"/>
                <a:gd name="T19" fmla="*/ 413 h 462"/>
                <a:gd name="T20" fmla="*/ 3637 w 4765"/>
                <a:gd name="T21" fmla="*/ 413 h 462"/>
                <a:gd name="T22" fmla="*/ 3637 w 4765"/>
                <a:gd name="T23" fmla="*/ 462 h 462"/>
                <a:gd name="T24" fmla="*/ 4765 w 4765"/>
                <a:gd name="T25" fmla="*/ 462 h 462"/>
                <a:gd name="T26" fmla="*/ 4765 w 4765"/>
                <a:gd name="T27" fmla="*/ 38 h 462"/>
                <a:gd name="T28" fmla="*/ 0 w 4765"/>
                <a:gd name="T29" fmla="*/ 0 h 462"/>
                <a:gd name="T30" fmla="*/ 0 w 4765"/>
                <a:gd name="T31" fmla="*/ 0 h 462"/>
                <a:gd name="T32" fmla="*/ 0 w 4765"/>
                <a:gd name="T33" fmla="*/ 462 h 462"/>
                <a:gd name="T34" fmla="*/ 3230 w 4765"/>
                <a:gd name="T35" fmla="*/ 462 h 462"/>
                <a:gd name="T36" fmla="*/ 3230 w 4765"/>
                <a:gd name="T37" fmla="*/ 413 h 462"/>
                <a:gd name="T38" fmla="*/ 1326 w 4765"/>
                <a:gd name="T39" fmla="*/ 413 h 462"/>
                <a:gd name="T40" fmla="*/ 1282 w 4765"/>
                <a:gd name="T41" fmla="*/ 363 h 462"/>
                <a:gd name="T42" fmla="*/ 968 w 4765"/>
                <a:gd name="T43" fmla="*/ 55 h 462"/>
                <a:gd name="T44" fmla="*/ 50 w 4765"/>
                <a:gd name="T45" fmla="*/ 55 h 462"/>
                <a:gd name="T46" fmla="*/ 50 w 4765"/>
                <a:gd name="T47" fmla="*/ 462 h 462"/>
                <a:gd name="T48" fmla="*/ 0 w 4765"/>
                <a:gd name="T49" fmla="*/ 462 h 462"/>
                <a:gd name="T50" fmla="*/ 0 w 4765"/>
                <a:gd name="T51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65" h="462">
                  <a:moveTo>
                    <a:pt x="3285" y="413"/>
                  </a:moveTo>
                  <a:lnTo>
                    <a:pt x="3285" y="462"/>
                  </a:lnTo>
                  <a:lnTo>
                    <a:pt x="3587" y="462"/>
                  </a:lnTo>
                  <a:lnTo>
                    <a:pt x="3587" y="413"/>
                  </a:lnTo>
                  <a:lnTo>
                    <a:pt x="3285" y="413"/>
                  </a:lnTo>
                  <a:close/>
                  <a:moveTo>
                    <a:pt x="4765" y="38"/>
                  </a:moveTo>
                  <a:lnTo>
                    <a:pt x="4336" y="38"/>
                  </a:lnTo>
                  <a:lnTo>
                    <a:pt x="4011" y="363"/>
                  </a:lnTo>
                  <a:lnTo>
                    <a:pt x="4011" y="363"/>
                  </a:lnTo>
                  <a:lnTo>
                    <a:pt x="3961" y="413"/>
                  </a:lnTo>
                  <a:lnTo>
                    <a:pt x="3637" y="413"/>
                  </a:lnTo>
                  <a:lnTo>
                    <a:pt x="3637" y="462"/>
                  </a:lnTo>
                  <a:lnTo>
                    <a:pt x="4765" y="462"/>
                  </a:lnTo>
                  <a:lnTo>
                    <a:pt x="4765" y="3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62"/>
                  </a:lnTo>
                  <a:lnTo>
                    <a:pt x="3230" y="462"/>
                  </a:lnTo>
                  <a:lnTo>
                    <a:pt x="3230" y="413"/>
                  </a:lnTo>
                  <a:lnTo>
                    <a:pt x="1326" y="413"/>
                  </a:lnTo>
                  <a:lnTo>
                    <a:pt x="1282" y="363"/>
                  </a:lnTo>
                  <a:lnTo>
                    <a:pt x="968" y="55"/>
                  </a:lnTo>
                  <a:lnTo>
                    <a:pt x="50" y="55"/>
                  </a:lnTo>
                  <a:lnTo>
                    <a:pt x="50" y="462"/>
                  </a:lnTo>
                  <a:lnTo>
                    <a:pt x="0" y="4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xmlns="" id="{B979028F-D6CB-48EB-85E1-1719C9293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2844" y="4709713"/>
              <a:ext cx="2185985" cy="211947"/>
            </a:xfrm>
            <a:custGeom>
              <a:avLst/>
              <a:gdLst>
                <a:gd name="T0" fmla="*/ 3285 w 4765"/>
                <a:gd name="T1" fmla="*/ 413 h 462"/>
                <a:gd name="T2" fmla="*/ 3285 w 4765"/>
                <a:gd name="T3" fmla="*/ 462 h 462"/>
                <a:gd name="T4" fmla="*/ 3587 w 4765"/>
                <a:gd name="T5" fmla="*/ 462 h 462"/>
                <a:gd name="T6" fmla="*/ 3587 w 4765"/>
                <a:gd name="T7" fmla="*/ 413 h 462"/>
                <a:gd name="T8" fmla="*/ 3285 w 4765"/>
                <a:gd name="T9" fmla="*/ 413 h 462"/>
                <a:gd name="T10" fmla="*/ 4765 w 4765"/>
                <a:gd name="T11" fmla="*/ 38 h 462"/>
                <a:gd name="T12" fmla="*/ 4336 w 4765"/>
                <a:gd name="T13" fmla="*/ 38 h 462"/>
                <a:gd name="T14" fmla="*/ 4011 w 4765"/>
                <a:gd name="T15" fmla="*/ 363 h 462"/>
                <a:gd name="T16" fmla="*/ 4011 w 4765"/>
                <a:gd name="T17" fmla="*/ 363 h 462"/>
                <a:gd name="T18" fmla="*/ 3961 w 4765"/>
                <a:gd name="T19" fmla="*/ 413 h 462"/>
                <a:gd name="T20" fmla="*/ 3637 w 4765"/>
                <a:gd name="T21" fmla="*/ 413 h 462"/>
                <a:gd name="T22" fmla="*/ 3637 w 4765"/>
                <a:gd name="T23" fmla="*/ 462 h 462"/>
                <a:gd name="T24" fmla="*/ 4765 w 4765"/>
                <a:gd name="T25" fmla="*/ 462 h 462"/>
                <a:gd name="T26" fmla="*/ 4765 w 4765"/>
                <a:gd name="T27" fmla="*/ 38 h 462"/>
                <a:gd name="T28" fmla="*/ 0 w 4765"/>
                <a:gd name="T29" fmla="*/ 0 h 462"/>
                <a:gd name="T30" fmla="*/ 0 w 4765"/>
                <a:gd name="T31" fmla="*/ 0 h 462"/>
                <a:gd name="T32" fmla="*/ 0 w 4765"/>
                <a:gd name="T33" fmla="*/ 462 h 462"/>
                <a:gd name="T34" fmla="*/ 3230 w 4765"/>
                <a:gd name="T35" fmla="*/ 462 h 462"/>
                <a:gd name="T36" fmla="*/ 3230 w 4765"/>
                <a:gd name="T37" fmla="*/ 413 h 462"/>
                <a:gd name="T38" fmla="*/ 1326 w 4765"/>
                <a:gd name="T39" fmla="*/ 413 h 462"/>
                <a:gd name="T40" fmla="*/ 1282 w 4765"/>
                <a:gd name="T41" fmla="*/ 363 h 462"/>
                <a:gd name="T42" fmla="*/ 968 w 4765"/>
                <a:gd name="T43" fmla="*/ 55 h 462"/>
                <a:gd name="T44" fmla="*/ 50 w 4765"/>
                <a:gd name="T45" fmla="*/ 55 h 462"/>
                <a:gd name="T46" fmla="*/ 50 w 4765"/>
                <a:gd name="T47" fmla="*/ 462 h 462"/>
                <a:gd name="T48" fmla="*/ 0 w 4765"/>
                <a:gd name="T49" fmla="*/ 462 h 462"/>
                <a:gd name="T50" fmla="*/ 0 w 4765"/>
                <a:gd name="T51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65" h="462">
                  <a:moveTo>
                    <a:pt x="3285" y="413"/>
                  </a:moveTo>
                  <a:lnTo>
                    <a:pt x="3285" y="462"/>
                  </a:lnTo>
                  <a:lnTo>
                    <a:pt x="3587" y="462"/>
                  </a:lnTo>
                  <a:lnTo>
                    <a:pt x="3587" y="413"/>
                  </a:lnTo>
                  <a:lnTo>
                    <a:pt x="3285" y="413"/>
                  </a:lnTo>
                  <a:moveTo>
                    <a:pt x="4765" y="38"/>
                  </a:moveTo>
                  <a:lnTo>
                    <a:pt x="4336" y="38"/>
                  </a:lnTo>
                  <a:lnTo>
                    <a:pt x="4011" y="363"/>
                  </a:lnTo>
                  <a:lnTo>
                    <a:pt x="4011" y="363"/>
                  </a:lnTo>
                  <a:lnTo>
                    <a:pt x="3961" y="413"/>
                  </a:lnTo>
                  <a:lnTo>
                    <a:pt x="3637" y="413"/>
                  </a:lnTo>
                  <a:lnTo>
                    <a:pt x="3637" y="462"/>
                  </a:lnTo>
                  <a:lnTo>
                    <a:pt x="4765" y="462"/>
                  </a:lnTo>
                  <a:lnTo>
                    <a:pt x="4765" y="38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62"/>
                  </a:lnTo>
                  <a:lnTo>
                    <a:pt x="3230" y="462"/>
                  </a:lnTo>
                  <a:lnTo>
                    <a:pt x="3230" y="413"/>
                  </a:lnTo>
                  <a:lnTo>
                    <a:pt x="1326" y="413"/>
                  </a:lnTo>
                  <a:lnTo>
                    <a:pt x="1282" y="363"/>
                  </a:lnTo>
                  <a:lnTo>
                    <a:pt x="968" y="55"/>
                  </a:lnTo>
                  <a:lnTo>
                    <a:pt x="50" y="55"/>
                  </a:lnTo>
                  <a:lnTo>
                    <a:pt x="50" y="462"/>
                  </a:lnTo>
                  <a:lnTo>
                    <a:pt x="0" y="462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xmlns="" id="{A90D214E-BA06-452A-B300-AB4825F601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2844" y="4709713"/>
              <a:ext cx="2185985" cy="211947"/>
            </a:xfrm>
            <a:custGeom>
              <a:avLst/>
              <a:gdLst>
                <a:gd name="T0" fmla="*/ 3587 w 4765"/>
                <a:gd name="T1" fmla="*/ 363 h 462"/>
                <a:gd name="T2" fmla="*/ 3285 w 4765"/>
                <a:gd name="T3" fmla="*/ 363 h 462"/>
                <a:gd name="T4" fmla="*/ 3285 w 4765"/>
                <a:gd name="T5" fmla="*/ 413 h 462"/>
                <a:gd name="T6" fmla="*/ 3587 w 4765"/>
                <a:gd name="T7" fmla="*/ 413 h 462"/>
                <a:gd name="T8" fmla="*/ 3587 w 4765"/>
                <a:gd name="T9" fmla="*/ 363 h 462"/>
                <a:gd name="T10" fmla="*/ 985 w 4765"/>
                <a:gd name="T11" fmla="*/ 0 h 462"/>
                <a:gd name="T12" fmla="*/ 0 w 4765"/>
                <a:gd name="T13" fmla="*/ 0 h 462"/>
                <a:gd name="T14" fmla="*/ 0 w 4765"/>
                <a:gd name="T15" fmla="*/ 462 h 462"/>
                <a:gd name="T16" fmla="*/ 50 w 4765"/>
                <a:gd name="T17" fmla="*/ 462 h 462"/>
                <a:gd name="T18" fmla="*/ 50 w 4765"/>
                <a:gd name="T19" fmla="*/ 55 h 462"/>
                <a:gd name="T20" fmla="*/ 968 w 4765"/>
                <a:gd name="T21" fmla="*/ 55 h 462"/>
                <a:gd name="T22" fmla="*/ 1282 w 4765"/>
                <a:gd name="T23" fmla="*/ 363 h 462"/>
                <a:gd name="T24" fmla="*/ 1326 w 4765"/>
                <a:gd name="T25" fmla="*/ 413 h 462"/>
                <a:gd name="T26" fmla="*/ 3230 w 4765"/>
                <a:gd name="T27" fmla="*/ 413 h 462"/>
                <a:gd name="T28" fmla="*/ 3230 w 4765"/>
                <a:gd name="T29" fmla="*/ 363 h 462"/>
                <a:gd name="T30" fmla="*/ 1354 w 4765"/>
                <a:gd name="T31" fmla="*/ 363 h 462"/>
                <a:gd name="T32" fmla="*/ 985 w 4765"/>
                <a:gd name="T33" fmla="*/ 0 h 462"/>
                <a:gd name="T34" fmla="*/ 4765 w 4765"/>
                <a:gd name="T35" fmla="*/ 0 h 462"/>
                <a:gd name="T36" fmla="*/ 4308 w 4765"/>
                <a:gd name="T37" fmla="*/ 0 h 462"/>
                <a:gd name="T38" fmla="*/ 3939 w 4765"/>
                <a:gd name="T39" fmla="*/ 363 h 462"/>
                <a:gd name="T40" fmla="*/ 3637 w 4765"/>
                <a:gd name="T41" fmla="*/ 363 h 462"/>
                <a:gd name="T42" fmla="*/ 3637 w 4765"/>
                <a:gd name="T43" fmla="*/ 413 h 462"/>
                <a:gd name="T44" fmla="*/ 3961 w 4765"/>
                <a:gd name="T45" fmla="*/ 413 h 462"/>
                <a:gd name="T46" fmla="*/ 4011 w 4765"/>
                <a:gd name="T47" fmla="*/ 363 h 462"/>
                <a:gd name="T48" fmla="*/ 4011 w 4765"/>
                <a:gd name="T49" fmla="*/ 363 h 462"/>
                <a:gd name="T50" fmla="*/ 4336 w 4765"/>
                <a:gd name="T51" fmla="*/ 38 h 462"/>
                <a:gd name="T52" fmla="*/ 4765 w 4765"/>
                <a:gd name="T53" fmla="*/ 38 h 462"/>
                <a:gd name="T54" fmla="*/ 4765 w 4765"/>
                <a:gd name="T55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65" h="462">
                  <a:moveTo>
                    <a:pt x="3587" y="363"/>
                  </a:moveTo>
                  <a:lnTo>
                    <a:pt x="3285" y="363"/>
                  </a:lnTo>
                  <a:lnTo>
                    <a:pt x="3285" y="413"/>
                  </a:lnTo>
                  <a:lnTo>
                    <a:pt x="3587" y="413"/>
                  </a:lnTo>
                  <a:lnTo>
                    <a:pt x="3587" y="363"/>
                  </a:lnTo>
                  <a:close/>
                  <a:moveTo>
                    <a:pt x="985" y="0"/>
                  </a:moveTo>
                  <a:lnTo>
                    <a:pt x="0" y="0"/>
                  </a:lnTo>
                  <a:lnTo>
                    <a:pt x="0" y="462"/>
                  </a:lnTo>
                  <a:lnTo>
                    <a:pt x="50" y="462"/>
                  </a:lnTo>
                  <a:lnTo>
                    <a:pt x="50" y="55"/>
                  </a:lnTo>
                  <a:lnTo>
                    <a:pt x="968" y="55"/>
                  </a:lnTo>
                  <a:lnTo>
                    <a:pt x="1282" y="363"/>
                  </a:lnTo>
                  <a:lnTo>
                    <a:pt x="1326" y="413"/>
                  </a:lnTo>
                  <a:lnTo>
                    <a:pt x="3230" y="413"/>
                  </a:lnTo>
                  <a:lnTo>
                    <a:pt x="3230" y="363"/>
                  </a:lnTo>
                  <a:lnTo>
                    <a:pt x="1354" y="363"/>
                  </a:lnTo>
                  <a:lnTo>
                    <a:pt x="985" y="0"/>
                  </a:lnTo>
                  <a:close/>
                  <a:moveTo>
                    <a:pt x="4765" y="0"/>
                  </a:moveTo>
                  <a:lnTo>
                    <a:pt x="4308" y="0"/>
                  </a:lnTo>
                  <a:lnTo>
                    <a:pt x="3939" y="363"/>
                  </a:lnTo>
                  <a:lnTo>
                    <a:pt x="3637" y="363"/>
                  </a:lnTo>
                  <a:lnTo>
                    <a:pt x="3637" y="413"/>
                  </a:lnTo>
                  <a:lnTo>
                    <a:pt x="3961" y="413"/>
                  </a:lnTo>
                  <a:lnTo>
                    <a:pt x="4011" y="363"/>
                  </a:lnTo>
                  <a:lnTo>
                    <a:pt x="4011" y="363"/>
                  </a:lnTo>
                  <a:lnTo>
                    <a:pt x="4336" y="38"/>
                  </a:lnTo>
                  <a:lnTo>
                    <a:pt x="4765" y="38"/>
                  </a:lnTo>
                  <a:lnTo>
                    <a:pt x="476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776D3FE2-5E71-4E23-9C5A-F3DBD5A95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272" y="4416567"/>
              <a:ext cx="1347833" cy="5551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 dirty="0">
                <a:solidFill>
                  <a:prstClr val="black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DD983AA-D17D-4F8D-8284-4161EBD91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635" y="4742744"/>
              <a:ext cx="25232" cy="429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79126EA4-3560-495B-953F-8042EE3F0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412" y="4742744"/>
              <a:ext cx="22938" cy="429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8844BD94-6144-49F7-903D-C18145F315BC}"/>
                </a:ext>
              </a:extLst>
            </p:cNvPr>
            <p:cNvGrpSpPr/>
            <p:nvPr/>
          </p:nvGrpSpPr>
          <p:grpSpPr>
            <a:xfrm>
              <a:off x="3294635" y="4742744"/>
              <a:ext cx="186715" cy="429398"/>
              <a:chOff x="6291004" y="3872263"/>
              <a:chExt cx="511748" cy="1176893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04CE59EC-B5DD-408E-9207-7E215ECE8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004" y="3872263"/>
                <a:ext cx="69155" cy="11768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30FB87B9-51DE-4B5E-B018-AFBF44846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9884" y="3872263"/>
                <a:ext cx="62868" cy="11768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52D6B3F7-606D-4A0E-960E-5442F02B4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8784" y="4010573"/>
                <a:ext cx="422475" cy="691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1374C995-F41C-49AA-AD15-2FF14A931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8784" y="4182832"/>
                <a:ext cx="422475" cy="76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02E4A0E0-D644-410B-9636-4DB1B22E6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8784" y="4362635"/>
                <a:ext cx="422475" cy="76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AE00D8F7-17FA-48D5-8A03-6C296F367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8784" y="4543695"/>
                <a:ext cx="422475" cy="691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4E5DC185-7227-43AF-9CC3-CBCD74A46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8784" y="4715955"/>
                <a:ext cx="422475" cy="76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AF09EF5-2794-4887-A90B-E1923FEB8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8784" y="4895758"/>
                <a:ext cx="422475" cy="76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xmlns="" id="{6F44975F-E1F9-4450-B9A2-95E89856B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8" y="4275268"/>
              <a:ext cx="174328" cy="116066"/>
            </a:xfrm>
            <a:custGeom>
              <a:avLst/>
              <a:gdLst>
                <a:gd name="T0" fmla="*/ 380 w 380"/>
                <a:gd name="T1" fmla="*/ 0 h 253"/>
                <a:gd name="T2" fmla="*/ 254 w 380"/>
                <a:gd name="T3" fmla="*/ 0 h 253"/>
                <a:gd name="T4" fmla="*/ 0 w 380"/>
                <a:gd name="T5" fmla="*/ 253 h 253"/>
                <a:gd name="T6" fmla="*/ 193 w 380"/>
                <a:gd name="T7" fmla="*/ 253 h 253"/>
                <a:gd name="T8" fmla="*/ 380 w 380"/>
                <a:gd name="T9" fmla="*/ 60 h 253"/>
                <a:gd name="T10" fmla="*/ 380 w 380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253">
                  <a:moveTo>
                    <a:pt x="380" y="0"/>
                  </a:moveTo>
                  <a:lnTo>
                    <a:pt x="254" y="0"/>
                  </a:lnTo>
                  <a:lnTo>
                    <a:pt x="0" y="253"/>
                  </a:lnTo>
                  <a:lnTo>
                    <a:pt x="193" y="253"/>
                  </a:lnTo>
                  <a:lnTo>
                    <a:pt x="380" y="6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xmlns="" id="{B0CEBDC8-0186-4DEC-9411-7D6A01CDD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8" y="4275268"/>
              <a:ext cx="174328" cy="116066"/>
            </a:xfrm>
            <a:custGeom>
              <a:avLst/>
              <a:gdLst>
                <a:gd name="T0" fmla="*/ 380 w 380"/>
                <a:gd name="T1" fmla="*/ 0 h 253"/>
                <a:gd name="T2" fmla="*/ 254 w 380"/>
                <a:gd name="T3" fmla="*/ 0 h 253"/>
                <a:gd name="T4" fmla="*/ 0 w 380"/>
                <a:gd name="T5" fmla="*/ 253 h 253"/>
                <a:gd name="T6" fmla="*/ 193 w 380"/>
                <a:gd name="T7" fmla="*/ 253 h 253"/>
                <a:gd name="T8" fmla="*/ 380 w 380"/>
                <a:gd name="T9" fmla="*/ 60 h 253"/>
                <a:gd name="T10" fmla="*/ 380 w 380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253">
                  <a:moveTo>
                    <a:pt x="380" y="0"/>
                  </a:moveTo>
                  <a:lnTo>
                    <a:pt x="254" y="0"/>
                  </a:lnTo>
                  <a:lnTo>
                    <a:pt x="0" y="253"/>
                  </a:lnTo>
                  <a:lnTo>
                    <a:pt x="193" y="253"/>
                  </a:lnTo>
                  <a:lnTo>
                    <a:pt x="380" y="60"/>
                  </a:lnTo>
                  <a:lnTo>
                    <a:pt x="38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xmlns="" id="{12D1BA6A-0903-44CD-BD29-BACA4E95E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879" y="4275268"/>
              <a:ext cx="144050" cy="116066"/>
            </a:xfrm>
            <a:custGeom>
              <a:avLst/>
              <a:gdLst>
                <a:gd name="T0" fmla="*/ 314 w 314"/>
                <a:gd name="T1" fmla="*/ 0 h 253"/>
                <a:gd name="T2" fmla="*/ 253 w 314"/>
                <a:gd name="T3" fmla="*/ 0 h 253"/>
                <a:gd name="T4" fmla="*/ 0 w 314"/>
                <a:gd name="T5" fmla="*/ 253 h 253"/>
                <a:gd name="T6" fmla="*/ 60 w 314"/>
                <a:gd name="T7" fmla="*/ 253 h 253"/>
                <a:gd name="T8" fmla="*/ 314 w 314"/>
                <a:gd name="T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3">
                  <a:moveTo>
                    <a:pt x="314" y="0"/>
                  </a:moveTo>
                  <a:lnTo>
                    <a:pt x="253" y="0"/>
                  </a:lnTo>
                  <a:lnTo>
                    <a:pt x="0" y="253"/>
                  </a:lnTo>
                  <a:lnTo>
                    <a:pt x="60" y="253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8997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xmlns="" id="{3C5C84A0-7259-4378-AF62-C2FE2F08F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879" y="4275268"/>
              <a:ext cx="144050" cy="116066"/>
            </a:xfrm>
            <a:custGeom>
              <a:avLst/>
              <a:gdLst>
                <a:gd name="T0" fmla="*/ 314 w 314"/>
                <a:gd name="T1" fmla="*/ 0 h 253"/>
                <a:gd name="T2" fmla="*/ 253 w 314"/>
                <a:gd name="T3" fmla="*/ 0 h 253"/>
                <a:gd name="T4" fmla="*/ 0 w 314"/>
                <a:gd name="T5" fmla="*/ 253 h 253"/>
                <a:gd name="T6" fmla="*/ 60 w 314"/>
                <a:gd name="T7" fmla="*/ 253 h 253"/>
                <a:gd name="T8" fmla="*/ 314 w 314"/>
                <a:gd name="T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3">
                  <a:moveTo>
                    <a:pt x="314" y="0"/>
                  </a:moveTo>
                  <a:lnTo>
                    <a:pt x="253" y="0"/>
                  </a:lnTo>
                  <a:lnTo>
                    <a:pt x="0" y="253"/>
                  </a:lnTo>
                  <a:lnTo>
                    <a:pt x="60" y="253"/>
                  </a:lnTo>
                  <a:lnTo>
                    <a:pt x="314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D0C3B2CB-BAD9-41C5-B980-357B52088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9496" y="4472076"/>
              <a:ext cx="7340" cy="3082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AB31A4F0-7949-4DF5-A9AA-ACFAB9752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597" y="4742744"/>
              <a:ext cx="2753" cy="37618"/>
            </a:xfrm>
            <a:prstGeom prst="rect">
              <a:avLst/>
            </a:prstGeom>
            <a:solidFill>
              <a:srgbClr val="0B2D3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F4CF2FB6-9DCD-472D-A837-5AA62B774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597" y="4742744"/>
              <a:ext cx="2753" cy="37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CBFABFC4-D53C-4EAD-91B3-3ECB68D97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914" y="4431705"/>
              <a:ext cx="164236" cy="779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B1789ACD-1F76-4F48-AD72-E68A25138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914" y="4449597"/>
              <a:ext cx="164236" cy="1009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F7869219-D221-455A-A26A-3CCCB8C92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914" y="4467030"/>
              <a:ext cx="164236" cy="1009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6C171124-BCF4-4E78-9786-D69CB799C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914" y="4484922"/>
              <a:ext cx="164236" cy="1009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DD3D6CDA-23EE-4396-B351-2F50F0AC1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914" y="4502354"/>
              <a:ext cx="164236" cy="1009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58FC9FBD-B3DF-43A0-BD57-0B7915EE6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914" y="4520246"/>
              <a:ext cx="164236" cy="1009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E995FFA5-69AE-49DE-BB9A-E197F9116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357" y="4247284"/>
              <a:ext cx="237178" cy="2798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0CC14C37-0E0A-4EFF-B946-5DBA6E416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993" y="4522539"/>
              <a:ext cx="22479" cy="2569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3B1D0F20-1F4F-41F4-A6DA-9AE40A381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607" y="4522539"/>
              <a:ext cx="22938" cy="2569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5A917C92-0A64-4336-861A-96F42977A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680" y="4522539"/>
              <a:ext cx="25232" cy="2569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xmlns="" id="{784DC76F-C77C-4B72-9F2B-74D325E14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753" y="4522539"/>
              <a:ext cx="25232" cy="2569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xmlns="" id="{B3B3E368-E2A4-41FD-86C7-46BD00CA8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827" y="4522539"/>
              <a:ext cx="25232" cy="2569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xmlns="" id="{3D8EC365-11F6-44CD-8BA9-7AE329C96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900" y="4522539"/>
              <a:ext cx="25232" cy="2569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xmlns="" id="{AF34B062-2C2A-4B99-9D2E-8BAF5B51C819}"/>
              </a:ext>
            </a:extLst>
          </p:cNvPr>
          <p:cNvGrpSpPr/>
          <p:nvPr/>
        </p:nvGrpSpPr>
        <p:grpSpPr>
          <a:xfrm>
            <a:off x="5152617" y="4447320"/>
            <a:ext cx="227752" cy="50007"/>
            <a:chOff x="3953076" y="4957443"/>
            <a:chExt cx="355190" cy="77989"/>
          </a:xfrm>
        </p:grpSpPr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xmlns="" id="{E1CF2F99-330C-487A-B893-9AD67BEE0547}"/>
                </a:ext>
              </a:extLst>
            </p:cNvPr>
            <p:cNvGrpSpPr/>
            <p:nvPr/>
          </p:nvGrpSpPr>
          <p:grpSpPr>
            <a:xfrm>
              <a:off x="3953076" y="4957443"/>
              <a:ext cx="183962" cy="77989"/>
              <a:chOff x="8082749" y="4571357"/>
              <a:chExt cx="504203" cy="213752"/>
            </a:xfrm>
          </p:grpSpPr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xmlns="" id="{2FE1BCCA-5200-4469-BF84-342B062F6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7876" y="4729785"/>
                <a:ext cx="61611" cy="553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xmlns="" id="{B0D67A08-FCC3-4F6A-9A47-25526F95C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0862" y="4729785"/>
                <a:ext cx="55324" cy="553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xmlns="" id="{2131DF23-C85A-42DA-A319-6A04A14BB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7228" y="4571357"/>
                <a:ext cx="172259" cy="16597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19">
                <a:extLst>
                  <a:ext uri="{FF2B5EF4-FFF2-40B4-BE49-F238E27FC236}">
                    <a16:creationId xmlns:a16="http://schemas.microsoft.com/office/drawing/2014/main" xmlns="" id="{F44BA137-E3FD-46E6-B8AE-62DBFED9A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3966" y="4688293"/>
                <a:ext cx="82986" cy="49038"/>
              </a:xfrm>
              <a:custGeom>
                <a:avLst/>
                <a:gdLst>
                  <a:gd name="T0" fmla="*/ 4 w 12"/>
                  <a:gd name="T1" fmla="*/ 7 h 7"/>
                  <a:gd name="T2" fmla="*/ 8 w 12"/>
                  <a:gd name="T3" fmla="*/ 7 h 7"/>
                  <a:gd name="T4" fmla="*/ 12 w 12"/>
                  <a:gd name="T5" fmla="*/ 4 h 7"/>
                  <a:gd name="T6" fmla="*/ 8 w 12"/>
                  <a:gd name="T7" fmla="*/ 0 h 7"/>
                  <a:gd name="T8" fmla="*/ 4 w 12"/>
                  <a:gd name="T9" fmla="*/ 0 h 7"/>
                  <a:gd name="T10" fmla="*/ 0 w 12"/>
                  <a:gd name="T11" fmla="*/ 4 h 7"/>
                  <a:gd name="T12" fmla="*/ 4 w 1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10" y="7"/>
                      <a:pt x="12" y="6"/>
                      <a:pt x="12" y="4"/>
                    </a:cubicBezTo>
                    <a:cubicBezTo>
                      <a:pt x="12" y="2"/>
                      <a:pt x="10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xmlns="" id="{BE0B6757-AB14-46A7-8A1D-5B090B2F9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2749" y="4632969"/>
                <a:ext cx="448880" cy="12448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xmlns="" id="{32EE2F98-F3A2-498D-ADCD-E21CB4069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2749" y="4632969"/>
                <a:ext cx="448880" cy="124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22">
                <a:extLst>
                  <a:ext uri="{FF2B5EF4-FFF2-40B4-BE49-F238E27FC236}">
                    <a16:creationId xmlns:a16="http://schemas.microsoft.com/office/drawing/2014/main" xmlns="" id="{32DDDAD1-8171-4559-B3C0-CAECC9D05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6698" y="4632969"/>
                <a:ext cx="414930" cy="124480"/>
              </a:xfrm>
              <a:custGeom>
                <a:avLst/>
                <a:gdLst>
                  <a:gd name="T0" fmla="*/ 330 w 330"/>
                  <a:gd name="T1" fmla="*/ 0 h 99"/>
                  <a:gd name="T2" fmla="*/ 204 w 330"/>
                  <a:gd name="T3" fmla="*/ 0 h 99"/>
                  <a:gd name="T4" fmla="*/ 72 w 330"/>
                  <a:gd name="T5" fmla="*/ 0 h 99"/>
                  <a:gd name="T6" fmla="*/ 0 w 330"/>
                  <a:gd name="T7" fmla="*/ 0 h 99"/>
                  <a:gd name="T8" fmla="*/ 0 w 330"/>
                  <a:gd name="T9" fmla="*/ 99 h 99"/>
                  <a:gd name="T10" fmla="*/ 330 w 330"/>
                  <a:gd name="T11" fmla="*/ 99 h 99"/>
                  <a:gd name="T12" fmla="*/ 330 w 330"/>
                  <a:gd name="T13" fmla="*/ 83 h 99"/>
                  <a:gd name="T14" fmla="*/ 330 w 330"/>
                  <a:gd name="T15" fmla="*/ 44 h 99"/>
                  <a:gd name="T16" fmla="*/ 330 w 330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99">
                    <a:moveTo>
                      <a:pt x="330" y="0"/>
                    </a:moveTo>
                    <a:lnTo>
                      <a:pt x="204" y="0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99"/>
                    </a:lnTo>
                    <a:lnTo>
                      <a:pt x="330" y="99"/>
                    </a:lnTo>
                    <a:lnTo>
                      <a:pt x="330" y="83"/>
                    </a:lnTo>
                    <a:lnTo>
                      <a:pt x="330" y="44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xmlns="" id="{AAE3AEE6-C3B0-45AA-A114-ED448C7F49E5}"/>
                </a:ext>
              </a:extLst>
            </p:cNvPr>
            <p:cNvGrpSpPr/>
            <p:nvPr/>
          </p:nvGrpSpPr>
          <p:grpSpPr>
            <a:xfrm flipH="1">
              <a:off x="4124304" y="4957443"/>
              <a:ext cx="183962" cy="77989"/>
              <a:chOff x="8082749" y="4571357"/>
              <a:chExt cx="504203" cy="213752"/>
            </a:xfrm>
          </p:grpSpPr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xmlns="" id="{34D1EB09-5C24-4F50-AB04-37B4C7320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7876" y="4729785"/>
                <a:ext cx="61611" cy="553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xmlns="" id="{D1490FE2-C154-4C67-B08D-0844AA5B4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0862" y="4729785"/>
                <a:ext cx="55324" cy="553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xmlns="" id="{D2AA03FB-F9AF-424E-8F2A-8848688DB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7228" y="4571357"/>
                <a:ext cx="172259" cy="16597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19">
                <a:extLst>
                  <a:ext uri="{FF2B5EF4-FFF2-40B4-BE49-F238E27FC236}">
                    <a16:creationId xmlns:a16="http://schemas.microsoft.com/office/drawing/2014/main" xmlns="" id="{9924C8E0-40FC-449D-A6C7-770B7FAE8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3966" y="4688293"/>
                <a:ext cx="82986" cy="49038"/>
              </a:xfrm>
              <a:custGeom>
                <a:avLst/>
                <a:gdLst>
                  <a:gd name="T0" fmla="*/ 4 w 12"/>
                  <a:gd name="T1" fmla="*/ 7 h 7"/>
                  <a:gd name="T2" fmla="*/ 8 w 12"/>
                  <a:gd name="T3" fmla="*/ 7 h 7"/>
                  <a:gd name="T4" fmla="*/ 12 w 12"/>
                  <a:gd name="T5" fmla="*/ 4 h 7"/>
                  <a:gd name="T6" fmla="*/ 8 w 12"/>
                  <a:gd name="T7" fmla="*/ 0 h 7"/>
                  <a:gd name="T8" fmla="*/ 4 w 12"/>
                  <a:gd name="T9" fmla="*/ 0 h 7"/>
                  <a:gd name="T10" fmla="*/ 0 w 12"/>
                  <a:gd name="T11" fmla="*/ 4 h 7"/>
                  <a:gd name="T12" fmla="*/ 4 w 1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10" y="7"/>
                      <a:pt x="12" y="6"/>
                      <a:pt x="12" y="4"/>
                    </a:cubicBezTo>
                    <a:cubicBezTo>
                      <a:pt x="12" y="2"/>
                      <a:pt x="10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xmlns="" id="{505E63BA-669E-4099-B95C-9E962612C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2749" y="4632969"/>
                <a:ext cx="448880" cy="12448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xmlns="" id="{BE7F7CF7-E20E-45AE-89D1-A0DCB6F44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2749" y="4632969"/>
                <a:ext cx="448880" cy="124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22">
                <a:extLst>
                  <a:ext uri="{FF2B5EF4-FFF2-40B4-BE49-F238E27FC236}">
                    <a16:creationId xmlns:a16="http://schemas.microsoft.com/office/drawing/2014/main" xmlns="" id="{47392947-7A2A-4C54-BD2C-D17CDEAF1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6698" y="4632969"/>
                <a:ext cx="414930" cy="124480"/>
              </a:xfrm>
              <a:custGeom>
                <a:avLst/>
                <a:gdLst>
                  <a:gd name="T0" fmla="*/ 330 w 330"/>
                  <a:gd name="T1" fmla="*/ 0 h 99"/>
                  <a:gd name="T2" fmla="*/ 204 w 330"/>
                  <a:gd name="T3" fmla="*/ 0 h 99"/>
                  <a:gd name="T4" fmla="*/ 72 w 330"/>
                  <a:gd name="T5" fmla="*/ 0 h 99"/>
                  <a:gd name="T6" fmla="*/ 0 w 330"/>
                  <a:gd name="T7" fmla="*/ 0 h 99"/>
                  <a:gd name="T8" fmla="*/ 0 w 330"/>
                  <a:gd name="T9" fmla="*/ 99 h 99"/>
                  <a:gd name="T10" fmla="*/ 330 w 330"/>
                  <a:gd name="T11" fmla="*/ 99 h 99"/>
                  <a:gd name="T12" fmla="*/ 330 w 330"/>
                  <a:gd name="T13" fmla="*/ 83 h 99"/>
                  <a:gd name="T14" fmla="*/ 330 w 330"/>
                  <a:gd name="T15" fmla="*/ 44 h 99"/>
                  <a:gd name="T16" fmla="*/ 330 w 330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99">
                    <a:moveTo>
                      <a:pt x="330" y="0"/>
                    </a:moveTo>
                    <a:lnTo>
                      <a:pt x="204" y="0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99"/>
                    </a:lnTo>
                    <a:lnTo>
                      <a:pt x="330" y="99"/>
                    </a:lnTo>
                    <a:lnTo>
                      <a:pt x="330" y="83"/>
                    </a:lnTo>
                    <a:lnTo>
                      <a:pt x="330" y="44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xmlns="" id="{A7BE1BBA-1011-4150-A76F-2C329321250C}"/>
              </a:ext>
            </a:extLst>
          </p:cNvPr>
          <p:cNvGrpSpPr/>
          <p:nvPr/>
        </p:nvGrpSpPr>
        <p:grpSpPr>
          <a:xfrm>
            <a:off x="5281297" y="4288472"/>
            <a:ext cx="2075641" cy="341816"/>
            <a:chOff x="4153494" y="4709713"/>
            <a:chExt cx="3237062" cy="533078"/>
          </a:xfrm>
        </p:grpSpPr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xmlns="" id="{C2DB01A9-3F83-479B-AB12-6242529EC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494" y="4709713"/>
              <a:ext cx="3237062" cy="18671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32" name="Freeform 38">
              <a:extLst>
                <a:ext uri="{FF2B5EF4-FFF2-40B4-BE49-F238E27FC236}">
                  <a16:creationId xmlns:a16="http://schemas.microsoft.com/office/drawing/2014/main" xmlns="" id="{FFE58731-1C38-442B-8AA1-6172317A0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317" y="4894134"/>
              <a:ext cx="2939416" cy="171576"/>
            </a:xfrm>
            <a:custGeom>
              <a:avLst/>
              <a:gdLst>
                <a:gd name="T0" fmla="*/ 835 w 835"/>
                <a:gd name="T1" fmla="*/ 0 h 68"/>
                <a:gd name="T2" fmla="*/ 835 w 835"/>
                <a:gd name="T3" fmla="*/ 68 h 68"/>
                <a:gd name="T4" fmla="*/ 0 w 835"/>
                <a:gd name="T5" fmla="*/ 68 h 68"/>
                <a:gd name="T6" fmla="*/ 0 w 835"/>
                <a:gd name="T7" fmla="*/ 0 h 68"/>
                <a:gd name="T8" fmla="*/ 835 w 83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5" h="68">
                  <a:moveTo>
                    <a:pt x="835" y="0"/>
                  </a:moveTo>
                  <a:cubicBezTo>
                    <a:pt x="835" y="68"/>
                    <a:pt x="835" y="68"/>
                    <a:pt x="835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16"/>
                    <a:pt x="0" y="0"/>
                    <a:pt x="0" y="0"/>
                  </a:cubicBezTo>
                  <a:cubicBezTo>
                    <a:pt x="835" y="0"/>
                    <a:pt x="835" y="0"/>
                    <a:pt x="835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xmlns="" id="{74D48D14-2669-42E1-B2D7-FDE4129D2BBA}"/>
                </a:ext>
              </a:extLst>
            </p:cNvPr>
            <p:cNvGrpSpPr/>
            <p:nvPr/>
          </p:nvGrpSpPr>
          <p:grpSpPr>
            <a:xfrm>
              <a:off x="4406200" y="4810640"/>
              <a:ext cx="2731650" cy="432151"/>
              <a:chOff x="4417287" y="4810640"/>
              <a:chExt cx="2731650" cy="432151"/>
            </a:xfrm>
          </p:grpSpPr>
          <p:grpSp>
            <p:nvGrpSpPr>
              <p:cNvPr id="434" name="Group 433">
                <a:extLst>
                  <a:ext uri="{FF2B5EF4-FFF2-40B4-BE49-F238E27FC236}">
                    <a16:creationId xmlns:a16="http://schemas.microsoft.com/office/drawing/2014/main" xmlns="" id="{3CE54908-C206-4215-A460-9A11BCB56035}"/>
                  </a:ext>
                </a:extLst>
              </p:cNvPr>
              <p:cNvGrpSpPr/>
              <p:nvPr/>
            </p:nvGrpSpPr>
            <p:grpSpPr>
              <a:xfrm>
                <a:off x="4417287" y="4810640"/>
                <a:ext cx="880816" cy="432151"/>
                <a:chOff x="4478754" y="4810640"/>
                <a:chExt cx="880816" cy="432151"/>
              </a:xfrm>
            </p:grpSpPr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xmlns="" id="{0444301D-791B-42E9-8371-083BFD6200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5770" y="4825779"/>
                  <a:ext cx="398661" cy="401873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6" name="Freeform 49">
                  <a:extLst>
                    <a:ext uri="{FF2B5EF4-FFF2-40B4-BE49-F238E27FC236}">
                      <a16:creationId xmlns:a16="http://schemas.microsoft.com/office/drawing/2014/main" xmlns="" id="{E2AD7797-34F5-4B1E-B761-6A456E00C3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0631" y="4810640"/>
                  <a:ext cx="428939" cy="432151"/>
                </a:xfrm>
                <a:custGeom>
                  <a:avLst/>
                  <a:gdLst>
                    <a:gd name="T0" fmla="*/ 85 w 170"/>
                    <a:gd name="T1" fmla="*/ 171 h 171"/>
                    <a:gd name="T2" fmla="*/ 0 w 170"/>
                    <a:gd name="T3" fmla="*/ 86 h 171"/>
                    <a:gd name="T4" fmla="*/ 85 w 170"/>
                    <a:gd name="T5" fmla="*/ 0 h 171"/>
                    <a:gd name="T6" fmla="*/ 170 w 170"/>
                    <a:gd name="T7" fmla="*/ 86 h 171"/>
                    <a:gd name="T8" fmla="*/ 85 w 170"/>
                    <a:gd name="T9" fmla="*/ 171 h 171"/>
                    <a:gd name="T10" fmla="*/ 85 w 170"/>
                    <a:gd name="T11" fmla="*/ 15 h 171"/>
                    <a:gd name="T12" fmla="*/ 14 w 170"/>
                    <a:gd name="T13" fmla="*/ 86 h 171"/>
                    <a:gd name="T14" fmla="*/ 85 w 170"/>
                    <a:gd name="T15" fmla="*/ 156 h 171"/>
                    <a:gd name="T16" fmla="*/ 156 w 170"/>
                    <a:gd name="T17" fmla="*/ 86 h 171"/>
                    <a:gd name="T18" fmla="*/ 85 w 170"/>
                    <a:gd name="T19" fmla="*/ 15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0" h="171">
                      <a:moveTo>
                        <a:pt x="85" y="171"/>
                      </a:moveTo>
                      <a:cubicBezTo>
                        <a:pt x="38" y="171"/>
                        <a:pt x="0" y="133"/>
                        <a:pt x="0" y="86"/>
                      </a:cubicBezTo>
                      <a:cubicBezTo>
                        <a:pt x="0" y="38"/>
                        <a:pt x="38" y="0"/>
                        <a:pt x="85" y="0"/>
                      </a:cubicBezTo>
                      <a:cubicBezTo>
                        <a:pt x="132" y="0"/>
                        <a:pt x="170" y="38"/>
                        <a:pt x="170" y="86"/>
                      </a:cubicBezTo>
                      <a:cubicBezTo>
                        <a:pt x="170" y="133"/>
                        <a:pt x="132" y="171"/>
                        <a:pt x="85" y="171"/>
                      </a:cubicBezTo>
                      <a:moveTo>
                        <a:pt x="85" y="15"/>
                      </a:moveTo>
                      <a:cubicBezTo>
                        <a:pt x="46" y="15"/>
                        <a:pt x="14" y="47"/>
                        <a:pt x="14" y="86"/>
                      </a:cubicBezTo>
                      <a:cubicBezTo>
                        <a:pt x="14" y="125"/>
                        <a:pt x="46" y="156"/>
                        <a:pt x="85" y="156"/>
                      </a:cubicBezTo>
                      <a:cubicBezTo>
                        <a:pt x="124" y="156"/>
                        <a:pt x="156" y="125"/>
                        <a:pt x="156" y="86"/>
                      </a:cubicBezTo>
                      <a:cubicBezTo>
                        <a:pt x="156" y="47"/>
                        <a:pt x="124" y="15"/>
                        <a:pt x="85" y="15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7" name="Oval 446">
                  <a:extLst>
                    <a:ext uri="{FF2B5EF4-FFF2-40B4-BE49-F238E27FC236}">
                      <a16:creationId xmlns:a16="http://schemas.microsoft.com/office/drawing/2014/main" xmlns="" id="{42F74722-E022-42DA-AA50-C45DBB0B31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4960" y="4987721"/>
                  <a:ext cx="80742" cy="7798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8" name="Oval 447">
                  <a:extLst>
                    <a:ext uri="{FF2B5EF4-FFF2-40B4-BE49-F238E27FC236}">
                      <a16:creationId xmlns:a16="http://schemas.microsoft.com/office/drawing/2014/main" xmlns="" id="{FE84A6F5-218F-4571-A21A-89397C150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3893" y="4825779"/>
                  <a:ext cx="399120" cy="401873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9" name="Freeform 55">
                  <a:extLst>
                    <a:ext uri="{FF2B5EF4-FFF2-40B4-BE49-F238E27FC236}">
                      <a16:creationId xmlns:a16="http://schemas.microsoft.com/office/drawing/2014/main" xmlns="" id="{81920310-E661-42E8-901D-E4CF2EA0F3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8754" y="4810640"/>
                  <a:ext cx="431692" cy="432151"/>
                </a:xfrm>
                <a:custGeom>
                  <a:avLst/>
                  <a:gdLst>
                    <a:gd name="T0" fmla="*/ 85 w 171"/>
                    <a:gd name="T1" fmla="*/ 171 h 171"/>
                    <a:gd name="T2" fmla="*/ 0 w 171"/>
                    <a:gd name="T3" fmla="*/ 86 h 171"/>
                    <a:gd name="T4" fmla="*/ 85 w 171"/>
                    <a:gd name="T5" fmla="*/ 0 h 171"/>
                    <a:gd name="T6" fmla="*/ 171 w 171"/>
                    <a:gd name="T7" fmla="*/ 86 h 171"/>
                    <a:gd name="T8" fmla="*/ 85 w 171"/>
                    <a:gd name="T9" fmla="*/ 171 h 171"/>
                    <a:gd name="T10" fmla="*/ 85 w 171"/>
                    <a:gd name="T11" fmla="*/ 15 h 171"/>
                    <a:gd name="T12" fmla="*/ 14 w 171"/>
                    <a:gd name="T13" fmla="*/ 86 h 171"/>
                    <a:gd name="T14" fmla="*/ 85 w 171"/>
                    <a:gd name="T15" fmla="*/ 156 h 171"/>
                    <a:gd name="T16" fmla="*/ 156 w 171"/>
                    <a:gd name="T17" fmla="*/ 86 h 171"/>
                    <a:gd name="T18" fmla="*/ 85 w 171"/>
                    <a:gd name="T19" fmla="*/ 15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1" h="171">
                      <a:moveTo>
                        <a:pt x="85" y="171"/>
                      </a:moveTo>
                      <a:cubicBezTo>
                        <a:pt x="38" y="171"/>
                        <a:pt x="0" y="133"/>
                        <a:pt x="0" y="86"/>
                      </a:cubicBezTo>
                      <a:cubicBezTo>
                        <a:pt x="0" y="38"/>
                        <a:pt x="38" y="0"/>
                        <a:pt x="85" y="0"/>
                      </a:cubicBezTo>
                      <a:cubicBezTo>
                        <a:pt x="132" y="0"/>
                        <a:pt x="171" y="38"/>
                        <a:pt x="171" y="86"/>
                      </a:cubicBezTo>
                      <a:cubicBezTo>
                        <a:pt x="171" y="133"/>
                        <a:pt x="132" y="171"/>
                        <a:pt x="85" y="171"/>
                      </a:cubicBezTo>
                      <a:moveTo>
                        <a:pt x="85" y="15"/>
                      </a:moveTo>
                      <a:cubicBezTo>
                        <a:pt x="46" y="15"/>
                        <a:pt x="14" y="47"/>
                        <a:pt x="14" y="86"/>
                      </a:cubicBezTo>
                      <a:cubicBezTo>
                        <a:pt x="14" y="125"/>
                        <a:pt x="46" y="156"/>
                        <a:pt x="85" y="156"/>
                      </a:cubicBezTo>
                      <a:cubicBezTo>
                        <a:pt x="124" y="156"/>
                        <a:pt x="156" y="125"/>
                        <a:pt x="156" y="86"/>
                      </a:cubicBezTo>
                      <a:cubicBezTo>
                        <a:pt x="156" y="47"/>
                        <a:pt x="124" y="15"/>
                        <a:pt x="85" y="15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0" name="Oval 449">
                  <a:extLst>
                    <a:ext uri="{FF2B5EF4-FFF2-40B4-BE49-F238E27FC236}">
                      <a16:creationId xmlns:a16="http://schemas.microsoft.com/office/drawing/2014/main" xmlns="" id="{D9EBB83D-FB78-4AE6-B06C-0661B1D5EA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5376" y="4987721"/>
                  <a:ext cx="78448" cy="7798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1" name="Freeform 57">
                  <a:extLst>
                    <a:ext uri="{FF2B5EF4-FFF2-40B4-BE49-F238E27FC236}">
                      <a16:creationId xmlns:a16="http://schemas.microsoft.com/office/drawing/2014/main" xmlns="" id="{73001FA2-86CF-4A42-ACCD-8AF837BBF4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8222" y="5005332"/>
                  <a:ext cx="504360" cy="45719"/>
                </a:xfrm>
                <a:custGeom>
                  <a:avLst/>
                  <a:gdLst>
                    <a:gd name="T0" fmla="*/ 369 w 374"/>
                    <a:gd name="T1" fmla="*/ 12 h 12"/>
                    <a:gd name="T2" fmla="*/ 6 w 374"/>
                    <a:gd name="T3" fmla="*/ 12 h 12"/>
                    <a:gd name="T4" fmla="*/ 0 w 374"/>
                    <a:gd name="T5" fmla="*/ 6 h 12"/>
                    <a:gd name="T6" fmla="*/ 6 w 374"/>
                    <a:gd name="T7" fmla="*/ 0 h 12"/>
                    <a:gd name="T8" fmla="*/ 369 w 374"/>
                    <a:gd name="T9" fmla="*/ 0 h 12"/>
                    <a:gd name="T10" fmla="*/ 374 w 374"/>
                    <a:gd name="T11" fmla="*/ 6 h 12"/>
                    <a:gd name="T12" fmla="*/ 369 w 374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4" h="12">
                      <a:moveTo>
                        <a:pt x="369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cubicBezTo>
                        <a:pt x="369" y="0"/>
                        <a:pt x="369" y="0"/>
                        <a:pt x="369" y="0"/>
                      </a:cubicBezTo>
                      <a:cubicBezTo>
                        <a:pt x="372" y="0"/>
                        <a:pt x="374" y="2"/>
                        <a:pt x="374" y="6"/>
                      </a:cubicBezTo>
                      <a:cubicBezTo>
                        <a:pt x="374" y="9"/>
                        <a:pt x="372" y="12"/>
                        <a:pt x="369" y="12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xmlns="" id="{E0FE3798-A978-4ED0-B95B-70B49BC323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3361" y="5017999"/>
                  <a:ext cx="20185" cy="2018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3" name="Oval 452">
                  <a:extLst>
                    <a:ext uri="{FF2B5EF4-FFF2-40B4-BE49-F238E27FC236}">
                      <a16:creationId xmlns:a16="http://schemas.microsoft.com/office/drawing/2014/main" xmlns="" id="{2966466A-CA69-4BFA-846E-DB21CCDEAA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35238" y="5017999"/>
                  <a:ext cx="20185" cy="2018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35" name="Group 434">
                <a:extLst>
                  <a:ext uri="{FF2B5EF4-FFF2-40B4-BE49-F238E27FC236}">
                    <a16:creationId xmlns:a16="http://schemas.microsoft.com/office/drawing/2014/main" xmlns="" id="{9DB6E064-D99E-4DA1-9C1B-16A6E9F89A52}"/>
                  </a:ext>
                </a:extLst>
              </p:cNvPr>
              <p:cNvGrpSpPr/>
              <p:nvPr/>
            </p:nvGrpSpPr>
            <p:grpSpPr>
              <a:xfrm>
                <a:off x="6268121" y="4810640"/>
                <a:ext cx="880816" cy="432151"/>
                <a:chOff x="4478754" y="4810640"/>
                <a:chExt cx="880816" cy="432151"/>
              </a:xfrm>
            </p:grpSpPr>
            <p:sp>
              <p:nvSpPr>
                <p:cNvPr id="436" name="Oval 435">
                  <a:extLst>
                    <a:ext uri="{FF2B5EF4-FFF2-40B4-BE49-F238E27FC236}">
                      <a16:creationId xmlns:a16="http://schemas.microsoft.com/office/drawing/2014/main" xmlns="" id="{A205D73B-761B-41DB-AD61-D242FF0C49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5770" y="4825779"/>
                  <a:ext cx="398661" cy="401873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7" name="Freeform 49">
                  <a:extLst>
                    <a:ext uri="{FF2B5EF4-FFF2-40B4-BE49-F238E27FC236}">
                      <a16:creationId xmlns:a16="http://schemas.microsoft.com/office/drawing/2014/main" xmlns="" id="{D79239E7-7F0D-40E8-8786-EAF64F14D6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0631" y="4810640"/>
                  <a:ext cx="428939" cy="432151"/>
                </a:xfrm>
                <a:custGeom>
                  <a:avLst/>
                  <a:gdLst>
                    <a:gd name="T0" fmla="*/ 85 w 170"/>
                    <a:gd name="T1" fmla="*/ 171 h 171"/>
                    <a:gd name="T2" fmla="*/ 0 w 170"/>
                    <a:gd name="T3" fmla="*/ 86 h 171"/>
                    <a:gd name="T4" fmla="*/ 85 w 170"/>
                    <a:gd name="T5" fmla="*/ 0 h 171"/>
                    <a:gd name="T6" fmla="*/ 170 w 170"/>
                    <a:gd name="T7" fmla="*/ 86 h 171"/>
                    <a:gd name="T8" fmla="*/ 85 w 170"/>
                    <a:gd name="T9" fmla="*/ 171 h 171"/>
                    <a:gd name="T10" fmla="*/ 85 w 170"/>
                    <a:gd name="T11" fmla="*/ 15 h 171"/>
                    <a:gd name="T12" fmla="*/ 14 w 170"/>
                    <a:gd name="T13" fmla="*/ 86 h 171"/>
                    <a:gd name="T14" fmla="*/ 85 w 170"/>
                    <a:gd name="T15" fmla="*/ 156 h 171"/>
                    <a:gd name="T16" fmla="*/ 156 w 170"/>
                    <a:gd name="T17" fmla="*/ 86 h 171"/>
                    <a:gd name="T18" fmla="*/ 85 w 170"/>
                    <a:gd name="T19" fmla="*/ 15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0" h="171">
                      <a:moveTo>
                        <a:pt x="85" y="171"/>
                      </a:moveTo>
                      <a:cubicBezTo>
                        <a:pt x="38" y="171"/>
                        <a:pt x="0" y="133"/>
                        <a:pt x="0" y="86"/>
                      </a:cubicBezTo>
                      <a:cubicBezTo>
                        <a:pt x="0" y="38"/>
                        <a:pt x="38" y="0"/>
                        <a:pt x="85" y="0"/>
                      </a:cubicBezTo>
                      <a:cubicBezTo>
                        <a:pt x="132" y="0"/>
                        <a:pt x="170" y="38"/>
                        <a:pt x="170" y="86"/>
                      </a:cubicBezTo>
                      <a:cubicBezTo>
                        <a:pt x="170" y="133"/>
                        <a:pt x="132" y="171"/>
                        <a:pt x="85" y="171"/>
                      </a:cubicBezTo>
                      <a:moveTo>
                        <a:pt x="85" y="15"/>
                      </a:moveTo>
                      <a:cubicBezTo>
                        <a:pt x="46" y="15"/>
                        <a:pt x="14" y="47"/>
                        <a:pt x="14" y="86"/>
                      </a:cubicBezTo>
                      <a:cubicBezTo>
                        <a:pt x="14" y="125"/>
                        <a:pt x="46" y="156"/>
                        <a:pt x="85" y="156"/>
                      </a:cubicBezTo>
                      <a:cubicBezTo>
                        <a:pt x="124" y="156"/>
                        <a:pt x="156" y="125"/>
                        <a:pt x="156" y="86"/>
                      </a:cubicBezTo>
                      <a:cubicBezTo>
                        <a:pt x="156" y="47"/>
                        <a:pt x="124" y="15"/>
                        <a:pt x="85" y="15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8" name="Oval 437">
                  <a:extLst>
                    <a:ext uri="{FF2B5EF4-FFF2-40B4-BE49-F238E27FC236}">
                      <a16:creationId xmlns:a16="http://schemas.microsoft.com/office/drawing/2014/main" xmlns="" id="{2C9E1174-1A7C-45CC-90D1-C7C08D826A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4960" y="4987721"/>
                  <a:ext cx="80742" cy="7798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9" name="Oval 438">
                  <a:extLst>
                    <a:ext uri="{FF2B5EF4-FFF2-40B4-BE49-F238E27FC236}">
                      <a16:creationId xmlns:a16="http://schemas.microsoft.com/office/drawing/2014/main" xmlns="" id="{92BA3E43-134F-429E-ACD2-CE333CD3EF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3893" y="4825779"/>
                  <a:ext cx="399120" cy="401873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0" name="Freeform 55">
                  <a:extLst>
                    <a:ext uri="{FF2B5EF4-FFF2-40B4-BE49-F238E27FC236}">
                      <a16:creationId xmlns:a16="http://schemas.microsoft.com/office/drawing/2014/main" xmlns="" id="{44387ACA-7CF3-40FB-AE5D-31699BEEB7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8754" y="4810640"/>
                  <a:ext cx="431692" cy="432151"/>
                </a:xfrm>
                <a:custGeom>
                  <a:avLst/>
                  <a:gdLst>
                    <a:gd name="T0" fmla="*/ 85 w 171"/>
                    <a:gd name="T1" fmla="*/ 171 h 171"/>
                    <a:gd name="T2" fmla="*/ 0 w 171"/>
                    <a:gd name="T3" fmla="*/ 86 h 171"/>
                    <a:gd name="T4" fmla="*/ 85 w 171"/>
                    <a:gd name="T5" fmla="*/ 0 h 171"/>
                    <a:gd name="T6" fmla="*/ 171 w 171"/>
                    <a:gd name="T7" fmla="*/ 86 h 171"/>
                    <a:gd name="T8" fmla="*/ 85 w 171"/>
                    <a:gd name="T9" fmla="*/ 171 h 171"/>
                    <a:gd name="T10" fmla="*/ 85 w 171"/>
                    <a:gd name="T11" fmla="*/ 15 h 171"/>
                    <a:gd name="T12" fmla="*/ 14 w 171"/>
                    <a:gd name="T13" fmla="*/ 86 h 171"/>
                    <a:gd name="T14" fmla="*/ 85 w 171"/>
                    <a:gd name="T15" fmla="*/ 156 h 171"/>
                    <a:gd name="T16" fmla="*/ 156 w 171"/>
                    <a:gd name="T17" fmla="*/ 86 h 171"/>
                    <a:gd name="T18" fmla="*/ 85 w 171"/>
                    <a:gd name="T19" fmla="*/ 15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1" h="171">
                      <a:moveTo>
                        <a:pt x="85" y="171"/>
                      </a:moveTo>
                      <a:cubicBezTo>
                        <a:pt x="38" y="171"/>
                        <a:pt x="0" y="133"/>
                        <a:pt x="0" y="86"/>
                      </a:cubicBezTo>
                      <a:cubicBezTo>
                        <a:pt x="0" y="38"/>
                        <a:pt x="38" y="0"/>
                        <a:pt x="85" y="0"/>
                      </a:cubicBezTo>
                      <a:cubicBezTo>
                        <a:pt x="132" y="0"/>
                        <a:pt x="171" y="38"/>
                        <a:pt x="171" y="86"/>
                      </a:cubicBezTo>
                      <a:cubicBezTo>
                        <a:pt x="171" y="133"/>
                        <a:pt x="132" y="171"/>
                        <a:pt x="85" y="171"/>
                      </a:cubicBezTo>
                      <a:moveTo>
                        <a:pt x="85" y="15"/>
                      </a:moveTo>
                      <a:cubicBezTo>
                        <a:pt x="46" y="15"/>
                        <a:pt x="14" y="47"/>
                        <a:pt x="14" y="86"/>
                      </a:cubicBezTo>
                      <a:cubicBezTo>
                        <a:pt x="14" y="125"/>
                        <a:pt x="46" y="156"/>
                        <a:pt x="85" y="156"/>
                      </a:cubicBezTo>
                      <a:cubicBezTo>
                        <a:pt x="124" y="156"/>
                        <a:pt x="156" y="125"/>
                        <a:pt x="156" y="86"/>
                      </a:cubicBezTo>
                      <a:cubicBezTo>
                        <a:pt x="156" y="47"/>
                        <a:pt x="124" y="15"/>
                        <a:pt x="85" y="15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1" name="Oval 440">
                  <a:extLst>
                    <a:ext uri="{FF2B5EF4-FFF2-40B4-BE49-F238E27FC236}">
                      <a16:creationId xmlns:a16="http://schemas.microsoft.com/office/drawing/2014/main" xmlns="" id="{44F2B625-6680-45F9-A276-77AA8D9399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5376" y="4987721"/>
                  <a:ext cx="78448" cy="7798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2" name="Freeform 57">
                  <a:extLst>
                    <a:ext uri="{FF2B5EF4-FFF2-40B4-BE49-F238E27FC236}">
                      <a16:creationId xmlns:a16="http://schemas.microsoft.com/office/drawing/2014/main" xmlns="" id="{B602D015-E81D-4676-9C6E-18383EF2DA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8222" y="5005332"/>
                  <a:ext cx="504360" cy="45719"/>
                </a:xfrm>
                <a:custGeom>
                  <a:avLst/>
                  <a:gdLst>
                    <a:gd name="T0" fmla="*/ 369 w 374"/>
                    <a:gd name="T1" fmla="*/ 12 h 12"/>
                    <a:gd name="T2" fmla="*/ 6 w 374"/>
                    <a:gd name="T3" fmla="*/ 12 h 12"/>
                    <a:gd name="T4" fmla="*/ 0 w 374"/>
                    <a:gd name="T5" fmla="*/ 6 h 12"/>
                    <a:gd name="T6" fmla="*/ 6 w 374"/>
                    <a:gd name="T7" fmla="*/ 0 h 12"/>
                    <a:gd name="T8" fmla="*/ 369 w 374"/>
                    <a:gd name="T9" fmla="*/ 0 h 12"/>
                    <a:gd name="T10" fmla="*/ 374 w 374"/>
                    <a:gd name="T11" fmla="*/ 6 h 12"/>
                    <a:gd name="T12" fmla="*/ 369 w 374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4" h="12">
                      <a:moveTo>
                        <a:pt x="369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cubicBezTo>
                        <a:pt x="369" y="0"/>
                        <a:pt x="369" y="0"/>
                        <a:pt x="369" y="0"/>
                      </a:cubicBezTo>
                      <a:cubicBezTo>
                        <a:pt x="372" y="0"/>
                        <a:pt x="374" y="2"/>
                        <a:pt x="374" y="6"/>
                      </a:cubicBezTo>
                      <a:cubicBezTo>
                        <a:pt x="374" y="9"/>
                        <a:pt x="372" y="12"/>
                        <a:pt x="369" y="12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3" name="Oval 442">
                  <a:extLst>
                    <a:ext uri="{FF2B5EF4-FFF2-40B4-BE49-F238E27FC236}">
                      <a16:creationId xmlns:a16="http://schemas.microsoft.com/office/drawing/2014/main" xmlns="" id="{EA7A26E7-0C59-4D45-89A9-D8A3D5B7E0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3361" y="5017999"/>
                  <a:ext cx="20185" cy="2018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xmlns="" id="{B3FDCBF1-C28B-43FB-A5CF-450A730E3F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35238" y="5017999"/>
                  <a:ext cx="20185" cy="2018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94" name="Group 593">
            <a:extLst>
              <a:ext uri="{FF2B5EF4-FFF2-40B4-BE49-F238E27FC236}">
                <a16:creationId xmlns:a16="http://schemas.microsoft.com/office/drawing/2014/main" xmlns="" id="{7911994E-E41F-44C2-8170-6353D0C127F5}"/>
              </a:ext>
            </a:extLst>
          </p:cNvPr>
          <p:cNvGrpSpPr/>
          <p:nvPr/>
        </p:nvGrpSpPr>
        <p:grpSpPr>
          <a:xfrm>
            <a:off x="7255193" y="4447320"/>
            <a:ext cx="227752" cy="50007"/>
            <a:chOff x="3953076" y="4957443"/>
            <a:chExt cx="355190" cy="77989"/>
          </a:xfrm>
        </p:grpSpPr>
        <p:grpSp>
          <p:nvGrpSpPr>
            <p:cNvPr id="642" name="Group 641">
              <a:extLst>
                <a:ext uri="{FF2B5EF4-FFF2-40B4-BE49-F238E27FC236}">
                  <a16:creationId xmlns:a16="http://schemas.microsoft.com/office/drawing/2014/main" xmlns="" id="{2127D246-9047-470C-8CE6-3373D0096621}"/>
                </a:ext>
              </a:extLst>
            </p:cNvPr>
            <p:cNvGrpSpPr/>
            <p:nvPr/>
          </p:nvGrpSpPr>
          <p:grpSpPr>
            <a:xfrm>
              <a:off x="3953076" y="4957443"/>
              <a:ext cx="183962" cy="77989"/>
              <a:chOff x="8082749" y="4571357"/>
              <a:chExt cx="504203" cy="213752"/>
            </a:xfrm>
          </p:grpSpPr>
          <p:sp>
            <p:nvSpPr>
              <p:cNvPr id="651" name="Oval 650">
                <a:extLst>
                  <a:ext uri="{FF2B5EF4-FFF2-40B4-BE49-F238E27FC236}">
                    <a16:creationId xmlns:a16="http://schemas.microsoft.com/office/drawing/2014/main" xmlns="" id="{46091A17-7CD9-4ACC-BCB0-1494419B2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7876" y="4729785"/>
                <a:ext cx="61611" cy="553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xmlns="" id="{A07AB1BC-D3BA-4530-898C-811734E34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0862" y="4729785"/>
                <a:ext cx="55324" cy="553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Oval 652">
                <a:extLst>
                  <a:ext uri="{FF2B5EF4-FFF2-40B4-BE49-F238E27FC236}">
                    <a16:creationId xmlns:a16="http://schemas.microsoft.com/office/drawing/2014/main" xmlns="" id="{D46370E3-512F-4F76-A372-27841F085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7228" y="4571357"/>
                <a:ext cx="172259" cy="16597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Freeform 19">
                <a:extLst>
                  <a:ext uri="{FF2B5EF4-FFF2-40B4-BE49-F238E27FC236}">
                    <a16:creationId xmlns:a16="http://schemas.microsoft.com/office/drawing/2014/main" xmlns="" id="{961201AB-2EB7-41AF-A32F-A47E944C5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3966" y="4688293"/>
                <a:ext cx="82986" cy="49038"/>
              </a:xfrm>
              <a:custGeom>
                <a:avLst/>
                <a:gdLst>
                  <a:gd name="T0" fmla="*/ 4 w 12"/>
                  <a:gd name="T1" fmla="*/ 7 h 7"/>
                  <a:gd name="T2" fmla="*/ 8 w 12"/>
                  <a:gd name="T3" fmla="*/ 7 h 7"/>
                  <a:gd name="T4" fmla="*/ 12 w 12"/>
                  <a:gd name="T5" fmla="*/ 4 h 7"/>
                  <a:gd name="T6" fmla="*/ 8 w 12"/>
                  <a:gd name="T7" fmla="*/ 0 h 7"/>
                  <a:gd name="T8" fmla="*/ 4 w 12"/>
                  <a:gd name="T9" fmla="*/ 0 h 7"/>
                  <a:gd name="T10" fmla="*/ 0 w 12"/>
                  <a:gd name="T11" fmla="*/ 4 h 7"/>
                  <a:gd name="T12" fmla="*/ 4 w 1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10" y="7"/>
                      <a:pt x="12" y="6"/>
                      <a:pt x="12" y="4"/>
                    </a:cubicBezTo>
                    <a:cubicBezTo>
                      <a:pt x="12" y="2"/>
                      <a:pt x="10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xmlns="" id="{9A08D758-7C38-4A2B-86F3-817325CFA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2749" y="4632969"/>
                <a:ext cx="448880" cy="12448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xmlns="" id="{1F765250-3935-4F47-A2E1-725A98A99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2749" y="4632969"/>
                <a:ext cx="448880" cy="124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Freeform 22">
                <a:extLst>
                  <a:ext uri="{FF2B5EF4-FFF2-40B4-BE49-F238E27FC236}">
                    <a16:creationId xmlns:a16="http://schemas.microsoft.com/office/drawing/2014/main" xmlns="" id="{5032AC71-DFC3-483A-B2AF-C1C87962D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6698" y="4632969"/>
                <a:ext cx="414930" cy="124480"/>
              </a:xfrm>
              <a:custGeom>
                <a:avLst/>
                <a:gdLst>
                  <a:gd name="T0" fmla="*/ 330 w 330"/>
                  <a:gd name="T1" fmla="*/ 0 h 99"/>
                  <a:gd name="T2" fmla="*/ 204 w 330"/>
                  <a:gd name="T3" fmla="*/ 0 h 99"/>
                  <a:gd name="T4" fmla="*/ 72 w 330"/>
                  <a:gd name="T5" fmla="*/ 0 h 99"/>
                  <a:gd name="T6" fmla="*/ 0 w 330"/>
                  <a:gd name="T7" fmla="*/ 0 h 99"/>
                  <a:gd name="T8" fmla="*/ 0 w 330"/>
                  <a:gd name="T9" fmla="*/ 99 h 99"/>
                  <a:gd name="T10" fmla="*/ 330 w 330"/>
                  <a:gd name="T11" fmla="*/ 99 h 99"/>
                  <a:gd name="T12" fmla="*/ 330 w 330"/>
                  <a:gd name="T13" fmla="*/ 83 h 99"/>
                  <a:gd name="T14" fmla="*/ 330 w 330"/>
                  <a:gd name="T15" fmla="*/ 44 h 99"/>
                  <a:gd name="T16" fmla="*/ 330 w 330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99">
                    <a:moveTo>
                      <a:pt x="330" y="0"/>
                    </a:moveTo>
                    <a:lnTo>
                      <a:pt x="204" y="0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99"/>
                    </a:lnTo>
                    <a:lnTo>
                      <a:pt x="330" y="99"/>
                    </a:lnTo>
                    <a:lnTo>
                      <a:pt x="330" y="83"/>
                    </a:lnTo>
                    <a:lnTo>
                      <a:pt x="330" y="44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43" name="Group 642">
              <a:extLst>
                <a:ext uri="{FF2B5EF4-FFF2-40B4-BE49-F238E27FC236}">
                  <a16:creationId xmlns:a16="http://schemas.microsoft.com/office/drawing/2014/main" xmlns="" id="{35B10AF7-C2D4-40E8-A9EC-2BF6F0D99F10}"/>
                </a:ext>
              </a:extLst>
            </p:cNvPr>
            <p:cNvGrpSpPr/>
            <p:nvPr/>
          </p:nvGrpSpPr>
          <p:grpSpPr>
            <a:xfrm flipH="1">
              <a:off x="4124304" y="4957443"/>
              <a:ext cx="183962" cy="77989"/>
              <a:chOff x="8082749" y="4571357"/>
              <a:chExt cx="504203" cy="213752"/>
            </a:xfrm>
          </p:grpSpPr>
          <p:sp>
            <p:nvSpPr>
              <p:cNvPr id="644" name="Oval 643">
                <a:extLst>
                  <a:ext uri="{FF2B5EF4-FFF2-40B4-BE49-F238E27FC236}">
                    <a16:creationId xmlns:a16="http://schemas.microsoft.com/office/drawing/2014/main" xmlns="" id="{7DA372B5-7CC1-4D90-96EF-ABC53D792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7876" y="4729785"/>
                <a:ext cx="61611" cy="553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Oval 644">
                <a:extLst>
                  <a:ext uri="{FF2B5EF4-FFF2-40B4-BE49-F238E27FC236}">
                    <a16:creationId xmlns:a16="http://schemas.microsoft.com/office/drawing/2014/main" xmlns="" id="{081D2C85-CAF9-4AF0-B5D2-E902D86D8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0862" y="4729785"/>
                <a:ext cx="55324" cy="553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Oval 645">
                <a:extLst>
                  <a:ext uri="{FF2B5EF4-FFF2-40B4-BE49-F238E27FC236}">
                    <a16:creationId xmlns:a16="http://schemas.microsoft.com/office/drawing/2014/main" xmlns="" id="{4BA7FA29-7F31-4AFF-9AD4-6D690E1A5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7228" y="4571357"/>
                <a:ext cx="172259" cy="16597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Freeform 19">
                <a:extLst>
                  <a:ext uri="{FF2B5EF4-FFF2-40B4-BE49-F238E27FC236}">
                    <a16:creationId xmlns:a16="http://schemas.microsoft.com/office/drawing/2014/main" xmlns="" id="{5C348E42-3C74-43F3-8CAC-0837E85F4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3966" y="4688293"/>
                <a:ext cx="82986" cy="49038"/>
              </a:xfrm>
              <a:custGeom>
                <a:avLst/>
                <a:gdLst>
                  <a:gd name="T0" fmla="*/ 4 w 12"/>
                  <a:gd name="T1" fmla="*/ 7 h 7"/>
                  <a:gd name="T2" fmla="*/ 8 w 12"/>
                  <a:gd name="T3" fmla="*/ 7 h 7"/>
                  <a:gd name="T4" fmla="*/ 12 w 12"/>
                  <a:gd name="T5" fmla="*/ 4 h 7"/>
                  <a:gd name="T6" fmla="*/ 8 w 12"/>
                  <a:gd name="T7" fmla="*/ 0 h 7"/>
                  <a:gd name="T8" fmla="*/ 4 w 12"/>
                  <a:gd name="T9" fmla="*/ 0 h 7"/>
                  <a:gd name="T10" fmla="*/ 0 w 12"/>
                  <a:gd name="T11" fmla="*/ 4 h 7"/>
                  <a:gd name="T12" fmla="*/ 4 w 1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10" y="7"/>
                      <a:pt x="12" y="6"/>
                      <a:pt x="12" y="4"/>
                    </a:cubicBezTo>
                    <a:cubicBezTo>
                      <a:pt x="12" y="2"/>
                      <a:pt x="10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xmlns="" id="{8FD941B7-6648-4338-A752-CFC0A4A4F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2749" y="4632969"/>
                <a:ext cx="448880" cy="12448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xmlns="" id="{168E4C2E-ECF9-4DC6-A700-F9BC05C08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2749" y="4632969"/>
                <a:ext cx="448880" cy="124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Freeform 22">
                <a:extLst>
                  <a:ext uri="{FF2B5EF4-FFF2-40B4-BE49-F238E27FC236}">
                    <a16:creationId xmlns:a16="http://schemas.microsoft.com/office/drawing/2014/main" xmlns="" id="{387C0E8D-B77F-4ADB-9203-6755A1C40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6698" y="4632969"/>
                <a:ext cx="414930" cy="124480"/>
              </a:xfrm>
              <a:custGeom>
                <a:avLst/>
                <a:gdLst>
                  <a:gd name="T0" fmla="*/ 330 w 330"/>
                  <a:gd name="T1" fmla="*/ 0 h 99"/>
                  <a:gd name="T2" fmla="*/ 204 w 330"/>
                  <a:gd name="T3" fmla="*/ 0 h 99"/>
                  <a:gd name="T4" fmla="*/ 72 w 330"/>
                  <a:gd name="T5" fmla="*/ 0 h 99"/>
                  <a:gd name="T6" fmla="*/ 0 w 330"/>
                  <a:gd name="T7" fmla="*/ 0 h 99"/>
                  <a:gd name="T8" fmla="*/ 0 w 330"/>
                  <a:gd name="T9" fmla="*/ 99 h 99"/>
                  <a:gd name="T10" fmla="*/ 330 w 330"/>
                  <a:gd name="T11" fmla="*/ 99 h 99"/>
                  <a:gd name="T12" fmla="*/ 330 w 330"/>
                  <a:gd name="T13" fmla="*/ 83 h 99"/>
                  <a:gd name="T14" fmla="*/ 330 w 330"/>
                  <a:gd name="T15" fmla="*/ 44 h 99"/>
                  <a:gd name="T16" fmla="*/ 330 w 330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99">
                    <a:moveTo>
                      <a:pt x="330" y="0"/>
                    </a:moveTo>
                    <a:lnTo>
                      <a:pt x="204" y="0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99"/>
                    </a:lnTo>
                    <a:lnTo>
                      <a:pt x="330" y="99"/>
                    </a:lnTo>
                    <a:lnTo>
                      <a:pt x="330" y="83"/>
                    </a:lnTo>
                    <a:lnTo>
                      <a:pt x="330" y="44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95" name="Group 594">
            <a:extLst>
              <a:ext uri="{FF2B5EF4-FFF2-40B4-BE49-F238E27FC236}">
                <a16:creationId xmlns:a16="http://schemas.microsoft.com/office/drawing/2014/main" xmlns="" id="{1B2A9F31-C857-43C3-89CB-F2FA75B68B27}"/>
              </a:ext>
            </a:extLst>
          </p:cNvPr>
          <p:cNvGrpSpPr/>
          <p:nvPr/>
        </p:nvGrpSpPr>
        <p:grpSpPr>
          <a:xfrm>
            <a:off x="7448194" y="3553692"/>
            <a:ext cx="1947000" cy="736846"/>
            <a:chOff x="4241053" y="3563787"/>
            <a:chExt cx="3036440" cy="1149147"/>
          </a:xfrm>
        </p:grpSpPr>
        <p:sp>
          <p:nvSpPr>
            <p:cNvPr id="620" name="Rectangle 163">
              <a:extLst>
                <a:ext uri="{FF2B5EF4-FFF2-40B4-BE49-F238E27FC236}">
                  <a16:creationId xmlns:a16="http://schemas.microsoft.com/office/drawing/2014/main" xmlns="" id="{E97CECC9-CEA6-4157-AF72-1D79411CC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053" y="3563787"/>
              <a:ext cx="3036440" cy="11491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621" name="Freeform 165">
              <a:extLst>
                <a:ext uri="{FF2B5EF4-FFF2-40B4-BE49-F238E27FC236}">
                  <a16:creationId xmlns:a16="http://schemas.microsoft.com/office/drawing/2014/main" xmlns="" id="{7077D37F-3E1D-40C4-9A99-23AA0FBB9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275" y="3627974"/>
              <a:ext cx="2905996" cy="1020774"/>
            </a:xfrm>
            <a:custGeom>
              <a:avLst/>
              <a:gdLst>
                <a:gd name="T0" fmla="*/ 0 w 2807"/>
                <a:gd name="T1" fmla="*/ 0 h 986"/>
                <a:gd name="T2" fmla="*/ 0 w 2807"/>
                <a:gd name="T3" fmla="*/ 986 h 986"/>
                <a:gd name="T4" fmla="*/ 2807 w 2807"/>
                <a:gd name="T5" fmla="*/ 986 h 986"/>
                <a:gd name="T6" fmla="*/ 2807 w 2807"/>
                <a:gd name="T7" fmla="*/ 62 h 986"/>
                <a:gd name="T8" fmla="*/ 2742 w 2807"/>
                <a:gd name="T9" fmla="*/ 62 h 986"/>
                <a:gd name="T10" fmla="*/ 2742 w 2807"/>
                <a:gd name="T11" fmla="*/ 926 h 986"/>
                <a:gd name="T12" fmla="*/ 74 w 2807"/>
                <a:gd name="T13" fmla="*/ 926 h 986"/>
                <a:gd name="T14" fmla="*/ 74 w 2807"/>
                <a:gd name="T15" fmla="*/ 62 h 986"/>
                <a:gd name="T16" fmla="*/ 2807 w 2807"/>
                <a:gd name="T17" fmla="*/ 62 h 986"/>
                <a:gd name="T18" fmla="*/ 2807 w 2807"/>
                <a:gd name="T19" fmla="*/ 0 h 986"/>
                <a:gd name="T20" fmla="*/ 0 w 2807"/>
                <a:gd name="T21" fmla="*/ 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7" h="986">
                  <a:moveTo>
                    <a:pt x="0" y="0"/>
                  </a:moveTo>
                  <a:lnTo>
                    <a:pt x="0" y="986"/>
                  </a:lnTo>
                  <a:lnTo>
                    <a:pt x="2807" y="986"/>
                  </a:lnTo>
                  <a:lnTo>
                    <a:pt x="2807" y="62"/>
                  </a:lnTo>
                  <a:lnTo>
                    <a:pt x="2742" y="62"/>
                  </a:lnTo>
                  <a:lnTo>
                    <a:pt x="2742" y="926"/>
                  </a:lnTo>
                  <a:lnTo>
                    <a:pt x="74" y="926"/>
                  </a:lnTo>
                  <a:lnTo>
                    <a:pt x="74" y="62"/>
                  </a:lnTo>
                  <a:lnTo>
                    <a:pt x="2807" y="62"/>
                  </a:lnTo>
                  <a:lnTo>
                    <a:pt x="28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grpSp>
          <p:nvGrpSpPr>
            <p:cNvPr id="622" name="Group 621">
              <a:extLst>
                <a:ext uri="{FF2B5EF4-FFF2-40B4-BE49-F238E27FC236}">
                  <a16:creationId xmlns:a16="http://schemas.microsoft.com/office/drawing/2014/main" xmlns="" id="{905015F8-1D5E-4536-8FD4-74261CDFBC4D}"/>
                </a:ext>
              </a:extLst>
            </p:cNvPr>
            <p:cNvGrpSpPr/>
            <p:nvPr/>
          </p:nvGrpSpPr>
          <p:grpSpPr>
            <a:xfrm>
              <a:off x="4655160" y="3780158"/>
              <a:ext cx="2280695" cy="719511"/>
              <a:chOff x="5499100" y="2641600"/>
              <a:chExt cx="3497263" cy="1103313"/>
            </a:xfrm>
            <a:solidFill>
              <a:schemeClr val="tx1">
                <a:alpha val="10000"/>
              </a:schemeClr>
            </a:solidFill>
          </p:grpSpPr>
          <p:sp>
            <p:nvSpPr>
              <p:cNvPr id="633" name="Freeform 169">
                <a:extLst>
                  <a:ext uri="{FF2B5EF4-FFF2-40B4-BE49-F238E27FC236}">
                    <a16:creationId xmlns:a16="http://schemas.microsoft.com/office/drawing/2014/main" xmlns="" id="{8CBCE28A-5844-4259-A710-B725CEF21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1588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66 w 66"/>
                  <a:gd name="T9" fmla="*/ 695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34" name="Freeform 185">
                <a:extLst>
                  <a:ext uri="{FF2B5EF4-FFF2-40B4-BE49-F238E27FC236}">
                    <a16:creationId xmlns:a16="http://schemas.microsoft.com/office/drawing/2014/main" xmlns="" id="{70468E54-40CB-44E7-9C58-1DDC2EC80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9100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5 w 65"/>
                  <a:gd name="T3" fmla="*/ 0 h 695"/>
                  <a:gd name="T4" fmla="*/ 5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35" name="Freeform 172">
                <a:extLst>
                  <a:ext uri="{FF2B5EF4-FFF2-40B4-BE49-F238E27FC236}">
                    <a16:creationId xmlns:a16="http://schemas.microsoft.com/office/drawing/2014/main" xmlns="" id="{108B0F41-C4C8-4449-857D-DA4142C52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2782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65 w 65"/>
                  <a:gd name="T9" fmla="*/ 695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36" name="Freeform 174">
                <a:extLst>
                  <a:ext uri="{FF2B5EF4-FFF2-40B4-BE49-F238E27FC236}">
                    <a16:creationId xmlns:a16="http://schemas.microsoft.com/office/drawing/2014/main" xmlns="" id="{609B331D-9239-437D-B603-0BC6A4BCC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7332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66 w 66"/>
                  <a:gd name="T9" fmla="*/ 695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37" name="Freeform 175">
                <a:extLst>
                  <a:ext uri="{FF2B5EF4-FFF2-40B4-BE49-F238E27FC236}">
                    <a16:creationId xmlns:a16="http://schemas.microsoft.com/office/drawing/2014/main" xmlns="" id="{88247584-FDE3-44BA-9530-602E2C9CE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3469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5 w 65"/>
                  <a:gd name="T3" fmla="*/ 0 h 695"/>
                  <a:gd name="T4" fmla="*/ 5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38" name="Freeform 177">
                <a:extLst>
                  <a:ext uri="{FF2B5EF4-FFF2-40B4-BE49-F238E27FC236}">
                    <a16:creationId xmlns:a16="http://schemas.microsoft.com/office/drawing/2014/main" xmlns="" id="{EFD05571-F8FC-4FAA-A92A-50C69A557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9607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Freeform 179">
                <a:extLst>
                  <a:ext uri="{FF2B5EF4-FFF2-40B4-BE49-F238E27FC236}">
                    <a16:creationId xmlns:a16="http://schemas.microsoft.com/office/drawing/2014/main" xmlns="" id="{448B6272-D80A-42C0-890B-5C2DB63CD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744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Freeform 181">
                <a:extLst>
                  <a:ext uri="{FF2B5EF4-FFF2-40B4-BE49-F238E27FC236}">
                    <a16:creationId xmlns:a16="http://schemas.microsoft.com/office/drawing/2014/main" xmlns="" id="{B4D49737-8DBB-4981-B153-5E74D72F3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0294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0 w 66"/>
                  <a:gd name="T9" fmla="*/ 695 h 695"/>
                  <a:gd name="T10" fmla="*/ 66 w 66"/>
                  <a:gd name="T11" fmla="*/ 695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Freeform 183">
                <a:extLst>
                  <a:ext uri="{FF2B5EF4-FFF2-40B4-BE49-F238E27FC236}">
                    <a16:creationId xmlns:a16="http://schemas.microsoft.com/office/drawing/2014/main" xmlns="" id="{605F40F7-EE8A-4154-816F-9D144B52D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6432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0 w 66"/>
                  <a:gd name="T9" fmla="*/ 695 h 695"/>
                  <a:gd name="T10" fmla="*/ 66 w 66"/>
                  <a:gd name="T11" fmla="*/ 695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23" name="Group 622">
              <a:extLst>
                <a:ext uri="{FF2B5EF4-FFF2-40B4-BE49-F238E27FC236}">
                  <a16:creationId xmlns:a16="http://schemas.microsoft.com/office/drawing/2014/main" xmlns="" id="{0973D156-82EA-4F78-ABF2-7A8D2E713535}"/>
                </a:ext>
              </a:extLst>
            </p:cNvPr>
            <p:cNvGrpSpPr/>
            <p:nvPr/>
          </p:nvGrpSpPr>
          <p:grpSpPr>
            <a:xfrm>
              <a:off x="4591993" y="3780158"/>
              <a:ext cx="2280711" cy="719511"/>
              <a:chOff x="5402263" y="2641600"/>
              <a:chExt cx="3497304" cy="1103313"/>
            </a:xfrm>
            <a:solidFill>
              <a:schemeClr val="bg1">
                <a:alpha val="5000"/>
              </a:schemeClr>
            </a:solidFill>
          </p:grpSpPr>
          <p:sp>
            <p:nvSpPr>
              <p:cNvPr id="624" name="Freeform 187">
                <a:extLst>
                  <a:ext uri="{FF2B5EF4-FFF2-40B4-BE49-F238E27FC236}">
                    <a16:creationId xmlns:a16="http://schemas.microsoft.com/office/drawing/2014/main" xmlns="" id="{940BB365-4CE4-4C09-A9FB-E42987BE1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6378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25" name="Freeform 191">
                <a:extLst>
                  <a:ext uri="{FF2B5EF4-FFF2-40B4-BE49-F238E27FC236}">
                    <a16:creationId xmlns:a16="http://schemas.microsoft.com/office/drawing/2014/main" xmlns="" id="{ABD2489B-3D3D-4C86-AC57-A4C9A48EC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2513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26" name="Freeform 195">
                <a:extLst>
                  <a:ext uri="{FF2B5EF4-FFF2-40B4-BE49-F238E27FC236}">
                    <a16:creationId xmlns:a16="http://schemas.microsoft.com/office/drawing/2014/main" xmlns="" id="{4643E81F-04D2-4137-B4A2-89EFA8253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7062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27" name="Freeform 199">
                <a:extLst>
                  <a:ext uri="{FF2B5EF4-FFF2-40B4-BE49-F238E27FC236}">
                    <a16:creationId xmlns:a16="http://schemas.microsoft.com/office/drawing/2014/main" xmlns="" id="{5EE92568-1EF3-48B5-B665-380F3FD59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3198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28" name="Freeform 203">
                <a:extLst>
                  <a:ext uri="{FF2B5EF4-FFF2-40B4-BE49-F238E27FC236}">
                    <a16:creationId xmlns:a16="http://schemas.microsoft.com/office/drawing/2014/main" xmlns="" id="{ECE5B902-A35C-430B-AA8C-ACFE34DBB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331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29" name="Freeform 207">
                <a:extLst>
                  <a:ext uri="{FF2B5EF4-FFF2-40B4-BE49-F238E27FC236}">
                    <a16:creationId xmlns:a16="http://schemas.microsoft.com/office/drawing/2014/main" xmlns="" id="{5697AA80-CD76-46F9-BF96-06AAB3D82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467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30" name="Freeform 211">
                <a:extLst>
                  <a:ext uri="{FF2B5EF4-FFF2-40B4-BE49-F238E27FC236}">
                    <a16:creationId xmlns:a16="http://schemas.microsoft.com/office/drawing/2014/main" xmlns="" id="{B2EAA0A6-A652-4812-94CF-801637944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1605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31" name="Freeform 215">
                <a:extLst>
                  <a:ext uri="{FF2B5EF4-FFF2-40B4-BE49-F238E27FC236}">
                    <a16:creationId xmlns:a16="http://schemas.microsoft.com/office/drawing/2014/main" xmlns="" id="{D44AB9CA-CD46-4F7F-9BCC-514DC8D39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7740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32" name="Freeform 219">
                <a:extLst>
                  <a:ext uri="{FF2B5EF4-FFF2-40B4-BE49-F238E27FC236}">
                    <a16:creationId xmlns:a16="http://schemas.microsoft.com/office/drawing/2014/main" xmlns="" id="{1665428E-0687-4626-8DB0-723577152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263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xmlns="" id="{05205880-B1FE-46B7-9BFF-5A90B505C5C1}"/>
              </a:ext>
            </a:extLst>
          </p:cNvPr>
          <p:cNvGrpSpPr/>
          <p:nvPr/>
        </p:nvGrpSpPr>
        <p:grpSpPr>
          <a:xfrm>
            <a:off x="7383873" y="4288472"/>
            <a:ext cx="2075641" cy="341816"/>
            <a:chOff x="4153494" y="4709713"/>
            <a:chExt cx="3237062" cy="533078"/>
          </a:xfrm>
        </p:grpSpPr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xmlns="" id="{031D4D08-1EB7-4D01-A2DE-50DF2124C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494" y="4709713"/>
              <a:ext cx="3237062" cy="18671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598" name="Freeform 38">
              <a:extLst>
                <a:ext uri="{FF2B5EF4-FFF2-40B4-BE49-F238E27FC236}">
                  <a16:creationId xmlns:a16="http://schemas.microsoft.com/office/drawing/2014/main" xmlns="" id="{6457F73C-6317-46C5-B226-4BCFB194B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317" y="4894134"/>
              <a:ext cx="2939416" cy="171576"/>
            </a:xfrm>
            <a:custGeom>
              <a:avLst/>
              <a:gdLst>
                <a:gd name="T0" fmla="*/ 835 w 835"/>
                <a:gd name="T1" fmla="*/ 0 h 68"/>
                <a:gd name="T2" fmla="*/ 835 w 835"/>
                <a:gd name="T3" fmla="*/ 68 h 68"/>
                <a:gd name="T4" fmla="*/ 0 w 835"/>
                <a:gd name="T5" fmla="*/ 68 h 68"/>
                <a:gd name="T6" fmla="*/ 0 w 835"/>
                <a:gd name="T7" fmla="*/ 0 h 68"/>
                <a:gd name="T8" fmla="*/ 835 w 83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5" h="68">
                  <a:moveTo>
                    <a:pt x="835" y="0"/>
                  </a:moveTo>
                  <a:cubicBezTo>
                    <a:pt x="835" y="68"/>
                    <a:pt x="835" y="68"/>
                    <a:pt x="835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16"/>
                    <a:pt x="0" y="0"/>
                    <a:pt x="0" y="0"/>
                  </a:cubicBezTo>
                  <a:cubicBezTo>
                    <a:pt x="835" y="0"/>
                    <a:pt x="835" y="0"/>
                    <a:pt x="835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xmlns="" id="{4556CE23-9BE7-43EA-82F4-6F6600251F6A}"/>
                </a:ext>
              </a:extLst>
            </p:cNvPr>
            <p:cNvGrpSpPr/>
            <p:nvPr/>
          </p:nvGrpSpPr>
          <p:grpSpPr>
            <a:xfrm>
              <a:off x="4406200" y="4810640"/>
              <a:ext cx="2731650" cy="432151"/>
              <a:chOff x="4417287" y="4810640"/>
              <a:chExt cx="2731650" cy="432151"/>
            </a:xfrm>
          </p:grpSpPr>
          <p:grpSp>
            <p:nvGrpSpPr>
              <p:cNvPr id="600" name="Group 599">
                <a:extLst>
                  <a:ext uri="{FF2B5EF4-FFF2-40B4-BE49-F238E27FC236}">
                    <a16:creationId xmlns:a16="http://schemas.microsoft.com/office/drawing/2014/main" xmlns="" id="{47C6E0DC-5970-490B-90D3-2FD2A00AF6AE}"/>
                  </a:ext>
                </a:extLst>
              </p:cNvPr>
              <p:cNvGrpSpPr/>
              <p:nvPr/>
            </p:nvGrpSpPr>
            <p:grpSpPr>
              <a:xfrm>
                <a:off x="4417287" y="4810640"/>
                <a:ext cx="880816" cy="432151"/>
                <a:chOff x="4478754" y="4810640"/>
                <a:chExt cx="880816" cy="432151"/>
              </a:xfrm>
            </p:grpSpPr>
            <p:sp>
              <p:nvSpPr>
                <p:cNvPr id="611" name="Oval 610">
                  <a:extLst>
                    <a:ext uri="{FF2B5EF4-FFF2-40B4-BE49-F238E27FC236}">
                      <a16:creationId xmlns:a16="http://schemas.microsoft.com/office/drawing/2014/main" xmlns="" id="{4CFD7E4F-6C90-46A1-9F11-5A586B015B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5770" y="4825779"/>
                  <a:ext cx="398661" cy="401873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2" name="Freeform 49">
                  <a:extLst>
                    <a:ext uri="{FF2B5EF4-FFF2-40B4-BE49-F238E27FC236}">
                      <a16:creationId xmlns:a16="http://schemas.microsoft.com/office/drawing/2014/main" xmlns="" id="{42BEFEE9-C12B-49F0-A0E9-D279F58607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0631" y="4810640"/>
                  <a:ext cx="428939" cy="432151"/>
                </a:xfrm>
                <a:custGeom>
                  <a:avLst/>
                  <a:gdLst>
                    <a:gd name="T0" fmla="*/ 85 w 170"/>
                    <a:gd name="T1" fmla="*/ 171 h 171"/>
                    <a:gd name="T2" fmla="*/ 0 w 170"/>
                    <a:gd name="T3" fmla="*/ 86 h 171"/>
                    <a:gd name="T4" fmla="*/ 85 w 170"/>
                    <a:gd name="T5" fmla="*/ 0 h 171"/>
                    <a:gd name="T6" fmla="*/ 170 w 170"/>
                    <a:gd name="T7" fmla="*/ 86 h 171"/>
                    <a:gd name="T8" fmla="*/ 85 w 170"/>
                    <a:gd name="T9" fmla="*/ 171 h 171"/>
                    <a:gd name="T10" fmla="*/ 85 w 170"/>
                    <a:gd name="T11" fmla="*/ 15 h 171"/>
                    <a:gd name="T12" fmla="*/ 14 w 170"/>
                    <a:gd name="T13" fmla="*/ 86 h 171"/>
                    <a:gd name="T14" fmla="*/ 85 w 170"/>
                    <a:gd name="T15" fmla="*/ 156 h 171"/>
                    <a:gd name="T16" fmla="*/ 156 w 170"/>
                    <a:gd name="T17" fmla="*/ 86 h 171"/>
                    <a:gd name="T18" fmla="*/ 85 w 170"/>
                    <a:gd name="T19" fmla="*/ 15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0" h="171">
                      <a:moveTo>
                        <a:pt x="85" y="171"/>
                      </a:moveTo>
                      <a:cubicBezTo>
                        <a:pt x="38" y="171"/>
                        <a:pt x="0" y="133"/>
                        <a:pt x="0" y="86"/>
                      </a:cubicBezTo>
                      <a:cubicBezTo>
                        <a:pt x="0" y="38"/>
                        <a:pt x="38" y="0"/>
                        <a:pt x="85" y="0"/>
                      </a:cubicBezTo>
                      <a:cubicBezTo>
                        <a:pt x="132" y="0"/>
                        <a:pt x="170" y="38"/>
                        <a:pt x="170" y="86"/>
                      </a:cubicBezTo>
                      <a:cubicBezTo>
                        <a:pt x="170" y="133"/>
                        <a:pt x="132" y="171"/>
                        <a:pt x="85" y="171"/>
                      </a:cubicBezTo>
                      <a:moveTo>
                        <a:pt x="85" y="15"/>
                      </a:moveTo>
                      <a:cubicBezTo>
                        <a:pt x="46" y="15"/>
                        <a:pt x="14" y="47"/>
                        <a:pt x="14" y="86"/>
                      </a:cubicBezTo>
                      <a:cubicBezTo>
                        <a:pt x="14" y="125"/>
                        <a:pt x="46" y="156"/>
                        <a:pt x="85" y="156"/>
                      </a:cubicBezTo>
                      <a:cubicBezTo>
                        <a:pt x="124" y="156"/>
                        <a:pt x="156" y="125"/>
                        <a:pt x="156" y="86"/>
                      </a:cubicBezTo>
                      <a:cubicBezTo>
                        <a:pt x="156" y="47"/>
                        <a:pt x="124" y="15"/>
                        <a:pt x="85" y="15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3" name="Oval 612">
                  <a:extLst>
                    <a:ext uri="{FF2B5EF4-FFF2-40B4-BE49-F238E27FC236}">
                      <a16:creationId xmlns:a16="http://schemas.microsoft.com/office/drawing/2014/main" xmlns="" id="{281F827B-4078-41FD-8ED1-6A86EA2A0B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4960" y="4987721"/>
                  <a:ext cx="80742" cy="7798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4" name="Oval 613">
                  <a:extLst>
                    <a:ext uri="{FF2B5EF4-FFF2-40B4-BE49-F238E27FC236}">
                      <a16:creationId xmlns:a16="http://schemas.microsoft.com/office/drawing/2014/main" xmlns="" id="{EB984EF9-BD75-499B-B3BF-389D99EA18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3893" y="4825779"/>
                  <a:ext cx="399120" cy="401873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" name="Freeform 55">
                  <a:extLst>
                    <a:ext uri="{FF2B5EF4-FFF2-40B4-BE49-F238E27FC236}">
                      <a16:creationId xmlns:a16="http://schemas.microsoft.com/office/drawing/2014/main" xmlns="" id="{20671E5D-1DE0-41C2-BB9B-9D46C33F68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8754" y="4810640"/>
                  <a:ext cx="431692" cy="432151"/>
                </a:xfrm>
                <a:custGeom>
                  <a:avLst/>
                  <a:gdLst>
                    <a:gd name="T0" fmla="*/ 85 w 171"/>
                    <a:gd name="T1" fmla="*/ 171 h 171"/>
                    <a:gd name="T2" fmla="*/ 0 w 171"/>
                    <a:gd name="T3" fmla="*/ 86 h 171"/>
                    <a:gd name="T4" fmla="*/ 85 w 171"/>
                    <a:gd name="T5" fmla="*/ 0 h 171"/>
                    <a:gd name="T6" fmla="*/ 171 w 171"/>
                    <a:gd name="T7" fmla="*/ 86 h 171"/>
                    <a:gd name="T8" fmla="*/ 85 w 171"/>
                    <a:gd name="T9" fmla="*/ 171 h 171"/>
                    <a:gd name="T10" fmla="*/ 85 w 171"/>
                    <a:gd name="T11" fmla="*/ 15 h 171"/>
                    <a:gd name="T12" fmla="*/ 14 w 171"/>
                    <a:gd name="T13" fmla="*/ 86 h 171"/>
                    <a:gd name="T14" fmla="*/ 85 w 171"/>
                    <a:gd name="T15" fmla="*/ 156 h 171"/>
                    <a:gd name="T16" fmla="*/ 156 w 171"/>
                    <a:gd name="T17" fmla="*/ 86 h 171"/>
                    <a:gd name="T18" fmla="*/ 85 w 171"/>
                    <a:gd name="T19" fmla="*/ 15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1" h="171">
                      <a:moveTo>
                        <a:pt x="85" y="171"/>
                      </a:moveTo>
                      <a:cubicBezTo>
                        <a:pt x="38" y="171"/>
                        <a:pt x="0" y="133"/>
                        <a:pt x="0" y="86"/>
                      </a:cubicBezTo>
                      <a:cubicBezTo>
                        <a:pt x="0" y="38"/>
                        <a:pt x="38" y="0"/>
                        <a:pt x="85" y="0"/>
                      </a:cubicBezTo>
                      <a:cubicBezTo>
                        <a:pt x="132" y="0"/>
                        <a:pt x="171" y="38"/>
                        <a:pt x="171" y="86"/>
                      </a:cubicBezTo>
                      <a:cubicBezTo>
                        <a:pt x="171" y="133"/>
                        <a:pt x="132" y="171"/>
                        <a:pt x="85" y="171"/>
                      </a:cubicBezTo>
                      <a:moveTo>
                        <a:pt x="85" y="15"/>
                      </a:moveTo>
                      <a:cubicBezTo>
                        <a:pt x="46" y="15"/>
                        <a:pt x="14" y="47"/>
                        <a:pt x="14" y="86"/>
                      </a:cubicBezTo>
                      <a:cubicBezTo>
                        <a:pt x="14" y="125"/>
                        <a:pt x="46" y="156"/>
                        <a:pt x="85" y="156"/>
                      </a:cubicBezTo>
                      <a:cubicBezTo>
                        <a:pt x="124" y="156"/>
                        <a:pt x="156" y="125"/>
                        <a:pt x="156" y="86"/>
                      </a:cubicBezTo>
                      <a:cubicBezTo>
                        <a:pt x="156" y="47"/>
                        <a:pt x="124" y="15"/>
                        <a:pt x="85" y="15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6" name="Oval 615">
                  <a:extLst>
                    <a:ext uri="{FF2B5EF4-FFF2-40B4-BE49-F238E27FC236}">
                      <a16:creationId xmlns:a16="http://schemas.microsoft.com/office/drawing/2014/main" xmlns="" id="{55B02AAC-9E4E-461E-9EAE-25BD074E06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5376" y="4987721"/>
                  <a:ext cx="78448" cy="7798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7" name="Freeform 57">
                  <a:extLst>
                    <a:ext uri="{FF2B5EF4-FFF2-40B4-BE49-F238E27FC236}">
                      <a16:creationId xmlns:a16="http://schemas.microsoft.com/office/drawing/2014/main" xmlns="" id="{75940E14-51E4-46E4-8911-BB65916FB2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8222" y="5005332"/>
                  <a:ext cx="504360" cy="45719"/>
                </a:xfrm>
                <a:custGeom>
                  <a:avLst/>
                  <a:gdLst>
                    <a:gd name="T0" fmla="*/ 369 w 374"/>
                    <a:gd name="T1" fmla="*/ 12 h 12"/>
                    <a:gd name="T2" fmla="*/ 6 w 374"/>
                    <a:gd name="T3" fmla="*/ 12 h 12"/>
                    <a:gd name="T4" fmla="*/ 0 w 374"/>
                    <a:gd name="T5" fmla="*/ 6 h 12"/>
                    <a:gd name="T6" fmla="*/ 6 w 374"/>
                    <a:gd name="T7" fmla="*/ 0 h 12"/>
                    <a:gd name="T8" fmla="*/ 369 w 374"/>
                    <a:gd name="T9" fmla="*/ 0 h 12"/>
                    <a:gd name="T10" fmla="*/ 374 w 374"/>
                    <a:gd name="T11" fmla="*/ 6 h 12"/>
                    <a:gd name="T12" fmla="*/ 369 w 374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4" h="12">
                      <a:moveTo>
                        <a:pt x="369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cubicBezTo>
                        <a:pt x="369" y="0"/>
                        <a:pt x="369" y="0"/>
                        <a:pt x="369" y="0"/>
                      </a:cubicBezTo>
                      <a:cubicBezTo>
                        <a:pt x="372" y="0"/>
                        <a:pt x="374" y="2"/>
                        <a:pt x="374" y="6"/>
                      </a:cubicBezTo>
                      <a:cubicBezTo>
                        <a:pt x="374" y="9"/>
                        <a:pt x="372" y="12"/>
                        <a:pt x="369" y="12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8" name="Oval 617">
                  <a:extLst>
                    <a:ext uri="{FF2B5EF4-FFF2-40B4-BE49-F238E27FC236}">
                      <a16:creationId xmlns:a16="http://schemas.microsoft.com/office/drawing/2014/main" xmlns="" id="{CC547FDC-C511-4430-8BDD-E41CB3B9F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3361" y="5017999"/>
                  <a:ext cx="20185" cy="2018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9" name="Oval 618">
                  <a:extLst>
                    <a:ext uri="{FF2B5EF4-FFF2-40B4-BE49-F238E27FC236}">
                      <a16:creationId xmlns:a16="http://schemas.microsoft.com/office/drawing/2014/main" xmlns="" id="{544B80AC-60A8-4047-B4E9-578A478B4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35238" y="5017999"/>
                  <a:ext cx="20185" cy="2018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01" name="Group 600">
                <a:extLst>
                  <a:ext uri="{FF2B5EF4-FFF2-40B4-BE49-F238E27FC236}">
                    <a16:creationId xmlns:a16="http://schemas.microsoft.com/office/drawing/2014/main" xmlns="" id="{5615B701-072C-4E87-B8CA-6140BBAB9E12}"/>
                  </a:ext>
                </a:extLst>
              </p:cNvPr>
              <p:cNvGrpSpPr/>
              <p:nvPr/>
            </p:nvGrpSpPr>
            <p:grpSpPr>
              <a:xfrm>
                <a:off x="6268121" y="4810640"/>
                <a:ext cx="880816" cy="432151"/>
                <a:chOff x="4478754" y="4810640"/>
                <a:chExt cx="880816" cy="432151"/>
              </a:xfrm>
            </p:grpSpPr>
            <p:sp>
              <p:nvSpPr>
                <p:cNvPr id="602" name="Oval 601">
                  <a:extLst>
                    <a:ext uri="{FF2B5EF4-FFF2-40B4-BE49-F238E27FC236}">
                      <a16:creationId xmlns:a16="http://schemas.microsoft.com/office/drawing/2014/main" xmlns="" id="{81E9C385-1993-4755-98AD-3020B45F1F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5770" y="4825779"/>
                  <a:ext cx="398661" cy="401873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3" name="Freeform 49">
                  <a:extLst>
                    <a:ext uri="{FF2B5EF4-FFF2-40B4-BE49-F238E27FC236}">
                      <a16:creationId xmlns:a16="http://schemas.microsoft.com/office/drawing/2014/main" xmlns="" id="{DE4259B2-2738-4986-8E75-77554F412F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0631" y="4810640"/>
                  <a:ext cx="428939" cy="432151"/>
                </a:xfrm>
                <a:custGeom>
                  <a:avLst/>
                  <a:gdLst>
                    <a:gd name="T0" fmla="*/ 85 w 170"/>
                    <a:gd name="T1" fmla="*/ 171 h 171"/>
                    <a:gd name="T2" fmla="*/ 0 w 170"/>
                    <a:gd name="T3" fmla="*/ 86 h 171"/>
                    <a:gd name="T4" fmla="*/ 85 w 170"/>
                    <a:gd name="T5" fmla="*/ 0 h 171"/>
                    <a:gd name="T6" fmla="*/ 170 w 170"/>
                    <a:gd name="T7" fmla="*/ 86 h 171"/>
                    <a:gd name="T8" fmla="*/ 85 w 170"/>
                    <a:gd name="T9" fmla="*/ 171 h 171"/>
                    <a:gd name="T10" fmla="*/ 85 w 170"/>
                    <a:gd name="T11" fmla="*/ 15 h 171"/>
                    <a:gd name="T12" fmla="*/ 14 w 170"/>
                    <a:gd name="T13" fmla="*/ 86 h 171"/>
                    <a:gd name="T14" fmla="*/ 85 w 170"/>
                    <a:gd name="T15" fmla="*/ 156 h 171"/>
                    <a:gd name="T16" fmla="*/ 156 w 170"/>
                    <a:gd name="T17" fmla="*/ 86 h 171"/>
                    <a:gd name="T18" fmla="*/ 85 w 170"/>
                    <a:gd name="T19" fmla="*/ 15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0" h="171">
                      <a:moveTo>
                        <a:pt x="85" y="171"/>
                      </a:moveTo>
                      <a:cubicBezTo>
                        <a:pt x="38" y="171"/>
                        <a:pt x="0" y="133"/>
                        <a:pt x="0" y="86"/>
                      </a:cubicBezTo>
                      <a:cubicBezTo>
                        <a:pt x="0" y="38"/>
                        <a:pt x="38" y="0"/>
                        <a:pt x="85" y="0"/>
                      </a:cubicBezTo>
                      <a:cubicBezTo>
                        <a:pt x="132" y="0"/>
                        <a:pt x="170" y="38"/>
                        <a:pt x="170" y="86"/>
                      </a:cubicBezTo>
                      <a:cubicBezTo>
                        <a:pt x="170" y="133"/>
                        <a:pt x="132" y="171"/>
                        <a:pt x="85" y="171"/>
                      </a:cubicBezTo>
                      <a:moveTo>
                        <a:pt x="85" y="15"/>
                      </a:moveTo>
                      <a:cubicBezTo>
                        <a:pt x="46" y="15"/>
                        <a:pt x="14" y="47"/>
                        <a:pt x="14" y="86"/>
                      </a:cubicBezTo>
                      <a:cubicBezTo>
                        <a:pt x="14" y="125"/>
                        <a:pt x="46" y="156"/>
                        <a:pt x="85" y="156"/>
                      </a:cubicBezTo>
                      <a:cubicBezTo>
                        <a:pt x="124" y="156"/>
                        <a:pt x="156" y="125"/>
                        <a:pt x="156" y="86"/>
                      </a:cubicBezTo>
                      <a:cubicBezTo>
                        <a:pt x="156" y="47"/>
                        <a:pt x="124" y="15"/>
                        <a:pt x="85" y="15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4" name="Oval 603">
                  <a:extLst>
                    <a:ext uri="{FF2B5EF4-FFF2-40B4-BE49-F238E27FC236}">
                      <a16:creationId xmlns:a16="http://schemas.microsoft.com/office/drawing/2014/main" xmlns="" id="{3317121D-37CA-4351-BF4C-834A0B1981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4960" y="4987721"/>
                  <a:ext cx="80742" cy="7798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5" name="Oval 604">
                  <a:extLst>
                    <a:ext uri="{FF2B5EF4-FFF2-40B4-BE49-F238E27FC236}">
                      <a16:creationId xmlns:a16="http://schemas.microsoft.com/office/drawing/2014/main" xmlns="" id="{3B4AC595-CBEC-480D-91F2-BA596F1825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3893" y="4825779"/>
                  <a:ext cx="399120" cy="401873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6" name="Freeform 55">
                  <a:extLst>
                    <a:ext uri="{FF2B5EF4-FFF2-40B4-BE49-F238E27FC236}">
                      <a16:creationId xmlns:a16="http://schemas.microsoft.com/office/drawing/2014/main" xmlns="" id="{DB94E218-2907-4E5F-8D32-9903CEC981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8754" y="4810640"/>
                  <a:ext cx="431692" cy="432151"/>
                </a:xfrm>
                <a:custGeom>
                  <a:avLst/>
                  <a:gdLst>
                    <a:gd name="T0" fmla="*/ 85 w 171"/>
                    <a:gd name="T1" fmla="*/ 171 h 171"/>
                    <a:gd name="T2" fmla="*/ 0 w 171"/>
                    <a:gd name="T3" fmla="*/ 86 h 171"/>
                    <a:gd name="T4" fmla="*/ 85 w 171"/>
                    <a:gd name="T5" fmla="*/ 0 h 171"/>
                    <a:gd name="T6" fmla="*/ 171 w 171"/>
                    <a:gd name="T7" fmla="*/ 86 h 171"/>
                    <a:gd name="T8" fmla="*/ 85 w 171"/>
                    <a:gd name="T9" fmla="*/ 171 h 171"/>
                    <a:gd name="T10" fmla="*/ 85 w 171"/>
                    <a:gd name="T11" fmla="*/ 15 h 171"/>
                    <a:gd name="T12" fmla="*/ 14 w 171"/>
                    <a:gd name="T13" fmla="*/ 86 h 171"/>
                    <a:gd name="T14" fmla="*/ 85 w 171"/>
                    <a:gd name="T15" fmla="*/ 156 h 171"/>
                    <a:gd name="T16" fmla="*/ 156 w 171"/>
                    <a:gd name="T17" fmla="*/ 86 h 171"/>
                    <a:gd name="T18" fmla="*/ 85 w 171"/>
                    <a:gd name="T19" fmla="*/ 15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1" h="171">
                      <a:moveTo>
                        <a:pt x="85" y="171"/>
                      </a:moveTo>
                      <a:cubicBezTo>
                        <a:pt x="38" y="171"/>
                        <a:pt x="0" y="133"/>
                        <a:pt x="0" y="86"/>
                      </a:cubicBezTo>
                      <a:cubicBezTo>
                        <a:pt x="0" y="38"/>
                        <a:pt x="38" y="0"/>
                        <a:pt x="85" y="0"/>
                      </a:cubicBezTo>
                      <a:cubicBezTo>
                        <a:pt x="132" y="0"/>
                        <a:pt x="171" y="38"/>
                        <a:pt x="171" y="86"/>
                      </a:cubicBezTo>
                      <a:cubicBezTo>
                        <a:pt x="171" y="133"/>
                        <a:pt x="132" y="171"/>
                        <a:pt x="85" y="171"/>
                      </a:cubicBezTo>
                      <a:moveTo>
                        <a:pt x="85" y="15"/>
                      </a:moveTo>
                      <a:cubicBezTo>
                        <a:pt x="46" y="15"/>
                        <a:pt x="14" y="47"/>
                        <a:pt x="14" y="86"/>
                      </a:cubicBezTo>
                      <a:cubicBezTo>
                        <a:pt x="14" y="125"/>
                        <a:pt x="46" y="156"/>
                        <a:pt x="85" y="156"/>
                      </a:cubicBezTo>
                      <a:cubicBezTo>
                        <a:pt x="124" y="156"/>
                        <a:pt x="156" y="125"/>
                        <a:pt x="156" y="86"/>
                      </a:cubicBezTo>
                      <a:cubicBezTo>
                        <a:pt x="156" y="47"/>
                        <a:pt x="124" y="15"/>
                        <a:pt x="85" y="15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7" name="Oval 606">
                  <a:extLst>
                    <a:ext uri="{FF2B5EF4-FFF2-40B4-BE49-F238E27FC236}">
                      <a16:creationId xmlns:a16="http://schemas.microsoft.com/office/drawing/2014/main" xmlns="" id="{4EDAEC39-368A-4049-9EE0-E60E6DB26F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5376" y="4987721"/>
                  <a:ext cx="78448" cy="7798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8" name="Freeform 57">
                  <a:extLst>
                    <a:ext uri="{FF2B5EF4-FFF2-40B4-BE49-F238E27FC236}">
                      <a16:creationId xmlns:a16="http://schemas.microsoft.com/office/drawing/2014/main" xmlns="" id="{F21C26A3-DB49-4C25-9C4F-C371188822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8222" y="5005332"/>
                  <a:ext cx="504360" cy="45719"/>
                </a:xfrm>
                <a:custGeom>
                  <a:avLst/>
                  <a:gdLst>
                    <a:gd name="T0" fmla="*/ 369 w 374"/>
                    <a:gd name="T1" fmla="*/ 12 h 12"/>
                    <a:gd name="T2" fmla="*/ 6 w 374"/>
                    <a:gd name="T3" fmla="*/ 12 h 12"/>
                    <a:gd name="T4" fmla="*/ 0 w 374"/>
                    <a:gd name="T5" fmla="*/ 6 h 12"/>
                    <a:gd name="T6" fmla="*/ 6 w 374"/>
                    <a:gd name="T7" fmla="*/ 0 h 12"/>
                    <a:gd name="T8" fmla="*/ 369 w 374"/>
                    <a:gd name="T9" fmla="*/ 0 h 12"/>
                    <a:gd name="T10" fmla="*/ 374 w 374"/>
                    <a:gd name="T11" fmla="*/ 6 h 12"/>
                    <a:gd name="T12" fmla="*/ 369 w 374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4" h="12">
                      <a:moveTo>
                        <a:pt x="369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cubicBezTo>
                        <a:pt x="369" y="0"/>
                        <a:pt x="369" y="0"/>
                        <a:pt x="369" y="0"/>
                      </a:cubicBezTo>
                      <a:cubicBezTo>
                        <a:pt x="372" y="0"/>
                        <a:pt x="374" y="2"/>
                        <a:pt x="374" y="6"/>
                      </a:cubicBezTo>
                      <a:cubicBezTo>
                        <a:pt x="374" y="9"/>
                        <a:pt x="372" y="12"/>
                        <a:pt x="369" y="12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9" name="Oval 608">
                  <a:extLst>
                    <a:ext uri="{FF2B5EF4-FFF2-40B4-BE49-F238E27FC236}">
                      <a16:creationId xmlns:a16="http://schemas.microsoft.com/office/drawing/2014/main" xmlns="" id="{F1AA057C-6240-4D54-9942-FAD4A4963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3361" y="5017999"/>
                  <a:ext cx="20185" cy="2018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0" name="Oval 609">
                  <a:extLst>
                    <a:ext uri="{FF2B5EF4-FFF2-40B4-BE49-F238E27FC236}">
                      <a16:creationId xmlns:a16="http://schemas.microsoft.com/office/drawing/2014/main" xmlns="" id="{BF13F5C2-9574-4013-BADA-5274D9FC7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35238" y="5017999"/>
                  <a:ext cx="20185" cy="2018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659" name="Group 658">
            <a:extLst>
              <a:ext uri="{FF2B5EF4-FFF2-40B4-BE49-F238E27FC236}">
                <a16:creationId xmlns:a16="http://schemas.microsoft.com/office/drawing/2014/main" xmlns="" id="{8787E335-A60E-4ABD-ADCF-FE881732D9F6}"/>
              </a:ext>
            </a:extLst>
          </p:cNvPr>
          <p:cNvGrpSpPr/>
          <p:nvPr/>
        </p:nvGrpSpPr>
        <p:grpSpPr>
          <a:xfrm>
            <a:off x="9357767" y="4447320"/>
            <a:ext cx="227752" cy="50007"/>
            <a:chOff x="3953076" y="4957443"/>
            <a:chExt cx="355190" cy="77989"/>
          </a:xfrm>
        </p:grpSpPr>
        <p:grpSp>
          <p:nvGrpSpPr>
            <p:cNvPr id="707" name="Group 706">
              <a:extLst>
                <a:ext uri="{FF2B5EF4-FFF2-40B4-BE49-F238E27FC236}">
                  <a16:creationId xmlns:a16="http://schemas.microsoft.com/office/drawing/2014/main" xmlns="" id="{47814FB7-F252-4C82-BAF6-ACDDD50CAAB1}"/>
                </a:ext>
              </a:extLst>
            </p:cNvPr>
            <p:cNvGrpSpPr/>
            <p:nvPr/>
          </p:nvGrpSpPr>
          <p:grpSpPr>
            <a:xfrm>
              <a:off x="3953076" y="4957443"/>
              <a:ext cx="183962" cy="77989"/>
              <a:chOff x="8082749" y="4571357"/>
              <a:chExt cx="504203" cy="213752"/>
            </a:xfrm>
          </p:grpSpPr>
          <p:sp>
            <p:nvSpPr>
              <p:cNvPr id="716" name="Oval 715">
                <a:extLst>
                  <a:ext uri="{FF2B5EF4-FFF2-40B4-BE49-F238E27FC236}">
                    <a16:creationId xmlns:a16="http://schemas.microsoft.com/office/drawing/2014/main" xmlns="" id="{B5DE7827-574B-4B55-AD9F-C828E8C15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7876" y="4729785"/>
                <a:ext cx="61611" cy="553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Oval 716">
                <a:extLst>
                  <a:ext uri="{FF2B5EF4-FFF2-40B4-BE49-F238E27FC236}">
                    <a16:creationId xmlns:a16="http://schemas.microsoft.com/office/drawing/2014/main" xmlns="" id="{EBED4022-821B-4496-8D5A-E719C789A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0862" y="4729785"/>
                <a:ext cx="55324" cy="553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Oval 717">
                <a:extLst>
                  <a:ext uri="{FF2B5EF4-FFF2-40B4-BE49-F238E27FC236}">
                    <a16:creationId xmlns:a16="http://schemas.microsoft.com/office/drawing/2014/main" xmlns="" id="{5EC1E322-8786-4FC7-B897-0672E23B3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7228" y="4571357"/>
                <a:ext cx="172259" cy="16597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Freeform 19">
                <a:extLst>
                  <a:ext uri="{FF2B5EF4-FFF2-40B4-BE49-F238E27FC236}">
                    <a16:creationId xmlns:a16="http://schemas.microsoft.com/office/drawing/2014/main" xmlns="" id="{68E23972-2521-44F3-923D-127995B61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3966" y="4688293"/>
                <a:ext cx="82986" cy="49038"/>
              </a:xfrm>
              <a:custGeom>
                <a:avLst/>
                <a:gdLst>
                  <a:gd name="T0" fmla="*/ 4 w 12"/>
                  <a:gd name="T1" fmla="*/ 7 h 7"/>
                  <a:gd name="T2" fmla="*/ 8 w 12"/>
                  <a:gd name="T3" fmla="*/ 7 h 7"/>
                  <a:gd name="T4" fmla="*/ 12 w 12"/>
                  <a:gd name="T5" fmla="*/ 4 h 7"/>
                  <a:gd name="T6" fmla="*/ 8 w 12"/>
                  <a:gd name="T7" fmla="*/ 0 h 7"/>
                  <a:gd name="T8" fmla="*/ 4 w 12"/>
                  <a:gd name="T9" fmla="*/ 0 h 7"/>
                  <a:gd name="T10" fmla="*/ 0 w 12"/>
                  <a:gd name="T11" fmla="*/ 4 h 7"/>
                  <a:gd name="T12" fmla="*/ 4 w 1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10" y="7"/>
                      <a:pt x="12" y="6"/>
                      <a:pt x="12" y="4"/>
                    </a:cubicBezTo>
                    <a:cubicBezTo>
                      <a:pt x="12" y="2"/>
                      <a:pt x="10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Rectangle 719">
                <a:extLst>
                  <a:ext uri="{FF2B5EF4-FFF2-40B4-BE49-F238E27FC236}">
                    <a16:creationId xmlns:a16="http://schemas.microsoft.com/office/drawing/2014/main" xmlns="" id="{C9782A25-5EAE-45E4-B24E-0ABEF2A3D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2749" y="4632969"/>
                <a:ext cx="448880" cy="12448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Rectangle 720">
                <a:extLst>
                  <a:ext uri="{FF2B5EF4-FFF2-40B4-BE49-F238E27FC236}">
                    <a16:creationId xmlns:a16="http://schemas.microsoft.com/office/drawing/2014/main" xmlns="" id="{CEB4D834-369F-4F06-A690-7AB75AC9E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2749" y="4632969"/>
                <a:ext cx="448880" cy="124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22">
                <a:extLst>
                  <a:ext uri="{FF2B5EF4-FFF2-40B4-BE49-F238E27FC236}">
                    <a16:creationId xmlns:a16="http://schemas.microsoft.com/office/drawing/2014/main" xmlns="" id="{95191AFE-2663-42E4-B3D6-50CEA70C9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6698" y="4632969"/>
                <a:ext cx="414930" cy="124480"/>
              </a:xfrm>
              <a:custGeom>
                <a:avLst/>
                <a:gdLst>
                  <a:gd name="T0" fmla="*/ 330 w 330"/>
                  <a:gd name="T1" fmla="*/ 0 h 99"/>
                  <a:gd name="T2" fmla="*/ 204 w 330"/>
                  <a:gd name="T3" fmla="*/ 0 h 99"/>
                  <a:gd name="T4" fmla="*/ 72 w 330"/>
                  <a:gd name="T5" fmla="*/ 0 h 99"/>
                  <a:gd name="T6" fmla="*/ 0 w 330"/>
                  <a:gd name="T7" fmla="*/ 0 h 99"/>
                  <a:gd name="T8" fmla="*/ 0 w 330"/>
                  <a:gd name="T9" fmla="*/ 99 h 99"/>
                  <a:gd name="T10" fmla="*/ 330 w 330"/>
                  <a:gd name="T11" fmla="*/ 99 h 99"/>
                  <a:gd name="T12" fmla="*/ 330 w 330"/>
                  <a:gd name="T13" fmla="*/ 83 h 99"/>
                  <a:gd name="T14" fmla="*/ 330 w 330"/>
                  <a:gd name="T15" fmla="*/ 44 h 99"/>
                  <a:gd name="T16" fmla="*/ 330 w 330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99">
                    <a:moveTo>
                      <a:pt x="330" y="0"/>
                    </a:moveTo>
                    <a:lnTo>
                      <a:pt x="204" y="0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99"/>
                    </a:lnTo>
                    <a:lnTo>
                      <a:pt x="330" y="99"/>
                    </a:lnTo>
                    <a:lnTo>
                      <a:pt x="330" y="83"/>
                    </a:lnTo>
                    <a:lnTo>
                      <a:pt x="330" y="44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08" name="Group 707">
              <a:extLst>
                <a:ext uri="{FF2B5EF4-FFF2-40B4-BE49-F238E27FC236}">
                  <a16:creationId xmlns:a16="http://schemas.microsoft.com/office/drawing/2014/main" xmlns="" id="{3F7B3753-57D6-4DD0-A259-6A647646A6EA}"/>
                </a:ext>
              </a:extLst>
            </p:cNvPr>
            <p:cNvGrpSpPr/>
            <p:nvPr/>
          </p:nvGrpSpPr>
          <p:grpSpPr>
            <a:xfrm flipH="1">
              <a:off x="4124304" y="4957443"/>
              <a:ext cx="183962" cy="77989"/>
              <a:chOff x="8082749" y="4571357"/>
              <a:chExt cx="504203" cy="213752"/>
            </a:xfrm>
          </p:grpSpPr>
          <p:sp>
            <p:nvSpPr>
              <p:cNvPr id="709" name="Oval 708">
                <a:extLst>
                  <a:ext uri="{FF2B5EF4-FFF2-40B4-BE49-F238E27FC236}">
                    <a16:creationId xmlns:a16="http://schemas.microsoft.com/office/drawing/2014/main" xmlns="" id="{5596C276-CBA5-4F31-B195-69C5B44BC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7876" y="4729785"/>
                <a:ext cx="61611" cy="553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Oval 709">
                <a:extLst>
                  <a:ext uri="{FF2B5EF4-FFF2-40B4-BE49-F238E27FC236}">
                    <a16:creationId xmlns:a16="http://schemas.microsoft.com/office/drawing/2014/main" xmlns="" id="{247E58DB-A584-4BE8-8A25-791608E71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0862" y="4729785"/>
                <a:ext cx="55324" cy="553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Oval 710">
                <a:extLst>
                  <a:ext uri="{FF2B5EF4-FFF2-40B4-BE49-F238E27FC236}">
                    <a16:creationId xmlns:a16="http://schemas.microsoft.com/office/drawing/2014/main" xmlns="" id="{83EFE212-B4DC-4A1C-AF34-2BD9E4C9D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7228" y="4571357"/>
                <a:ext cx="172259" cy="16597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12" name="Freeform 19">
                <a:extLst>
                  <a:ext uri="{FF2B5EF4-FFF2-40B4-BE49-F238E27FC236}">
                    <a16:creationId xmlns:a16="http://schemas.microsoft.com/office/drawing/2014/main" xmlns="" id="{4A3F5723-4F73-4D92-95BE-898E9D309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3966" y="4688293"/>
                <a:ext cx="82986" cy="49038"/>
              </a:xfrm>
              <a:custGeom>
                <a:avLst/>
                <a:gdLst>
                  <a:gd name="T0" fmla="*/ 4 w 12"/>
                  <a:gd name="T1" fmla="*/ 7 h 7"/>
                  <a:gd name="T2" fmla="*/ 8 w 12"/>
                  <a:gd name="T3" fmla="*/ 7 h 7"/>
                  <a:gd name="T4" fmla="*/ 12 w 12"/>
                  <a:gd name="T5" fmla="*/ 4 h 7"/>
                  <a:gd name="T6" fmla="*/ 8 w 12"/>
                  <a:gd name="T7" fmla="*/ 0 h 7"/>
                  <a:gd name="T8" fmla="*/ 4 w 12"/>
                  <a:gd name="T9" fmla="*/ 0 h 7"/>
                  <a:gd name="T10" fmla="*/ 0 w 12"/>
                  <a:gd name="T11" fmla="*/ 4 h 7"/>
                  <a:gd name="T12" fmla="*/ 4 w 1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10" y="7"/>
                      <a:pt x="12" y="6"/>
                      <a:pt x="12" y="4"/>
                    </a:cubicBezTo>
                    <a:cubicBezTo>
                      <a:pt x="12" y="2"/>
                      <a:pt x="10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13" name="Rectangle 712">
                <a:extLst>
                  <a:ext uri="{FF2B5EF4-FFF2-40B4-BE49-F238E27FC236}">
                    <a16:creationId xmlns:a16="http://schemas.microsoft.com/office/drawing/2014/main" xmlns="" id="{1B5E0247-7674-4529-AE81-A760F70F6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2749" y="4632969"/>
                <a:ext cx="448880" cy="12448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14" name="Rectangle 713">
                <a:extLst>
                  <a:ext uri="{FF2B5EF4-FFF2-40B4-BE49-F238E27FC236}">
                    <a16:creationId xmlns:a16="http://schemas.microsoft.com/office/drawing/2014/main" xmlns="" id="{A4641F4F-8082-44E8-8E88-9648B9AC2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2749" y="4632969"/>
                <a:ext cx="448880" cy="124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15" name="Freeform 22">
                <a:extLst>
                  <a:ext uri="{FF2B5EF4-FFF2-40B4-BE49-F238E27FC236}">
                    <a16:creationId xmlns:a16="http://schemas.microsoft.com/office/drawing/2014/main" xmlns="" id="{A9B1229E-0806-426F-83F9-5BED065A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6698" y="4632969"/>
                <a:ext cx="414930" cy="124480"/>
              </a:xfrm>
              <a:custGeom>
                <a:avLst/>
                <a:gdLst>
                  <a:gd name="T0" fmla="*/ 330 w 330"/>
                  <a:gd name="T1" fmla="*/ 0 h 99"/>
                  <a:gd name="T2" fmla="*/ 204 w 330"/>
                  <a:gd name="T3" fmla="*/ 0 h 99"/>
                  <a:gd name="T4" fmla="*/ 72 w 330"/>
                  <a:gd name="T5" fmla="*/ 0 h 99"/>
                  <a:gd name="T6" fmla="*/ 0 w 330"/>
                  <a:gd name="T7" fmla="*/ 0 h 99"/>
                  <a:gd name="T8" fmla="*/ 0 w 330"/>
                  <a:gd name="T9" fmla="*/ 99 h 99"/>
                  <a:gd name="T10" fmla="*/ 330 w 330"/>
                  <a:gd name="T11" fmla="*/ 99 h 99"/>
                  <a:gd name="T12" fmla="*/ 330 w 330"/>
                  <a:gd name="T13" fmla="*/ 83 h 99"/>
                  <a:gd name="T14" fmla="*/ 330 w 330"/>
                  <a:gd name="T15" fmla="*/ 44 h 99"/>
                  <a:gd name="T16" fmla="*/ 330 w 330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99">
                    <a:moveTo>
                      <a:pt x="330" y="0"/>
                    </a:moveTo>
                    <a:lnTo>
                      <a:pt x="204" y="0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99"/>
                    </a:lnTo>
                    <a:lnTo>
                      <a:pt x="330" y="99"/>
                    </a:lnTo>
                    <a:lnTo>
                      <a:pt x="330" y="83"/>
                    </a:lnTo>
                    <a:lnTo>
                      <a:pt x="330" y="44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60" name="Group 659">
            <a:extLst>
              <a:ext uri="{FF2B5EF4-FFF2-40B4-BE49-F238E27FC236}">
                <a16:creationId xmlns:a16="http://schemas.microsoft.com/office/drawing/2014/main" xmlns="" id="{881983E5-C08E-4373-A69E-0DA8D6B0FC78}"/>
              </a:ext>
            </a:extLst>
          </p:cNvPr>
          <p:cNvGrpSpPr/>
          <p:nvPr/>
        </p:nvGrpSpPr>
        <p:grpSpPr>
          <a:xfrm>
            <a:off x="9550768" y="3553692"/>
            <a:ext cx="2376292" cy="736846"/>
            <a:chOff x="4241053" y="3563787"/>
            <a:chExt cx="3036440" cy="1149147"/>
          </a:xfrm>
        </p:grpSpPr>
        <p:sp>
          <p:nvSpPr>
            <p:cNvPr id="685" name="Rectangle 163">
              <a:extLst>
                <a:ext uri="{FF2B5EF4-FFF2-40B4-BE49-F238E27FC236}">
                  <a16:creationId xmlns:a16="http://schemas.microsoft.com/office/drawing/2014/main" xmlns="" id="{C2BDF42A-3293-49A0-9E33-255B8239E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053" y="3563787"/>
              <a:ext cx="3036440" cy="114914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686" name="Freeform 165">
              <a:extLst>
                <a:ext uri="{FF2B5EF4-FFF2-40B4-BE49-F238E27FC236}">
                  <a16:creationId xmlns:a16="http://schemas.microsoft.com/office/drawing/2014/main" xmlns="" id="{A5ED86C0-C6ED-4783-B12F-8183B4FA4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275" y="3627974"/>
              <a:ext cx="2905996" cy="1020774"/>
            </a:xfrm>
            <a:custGeom>
              <a:avLst/>
              <a:gdLst>
                <a:gd name="T0" fmla="*/ 0 w 2807"/>
                <a:gd name="T1" fmla="*/ 0 h 986"/>
                <a:gd name="T2" fmla="*/ 0 w 2807"/>
                <a:gd name="T3" fmla="*/ 986 h 986"/>
                <a:gd name="T4" fmla="*/ 2807 w 2807"/>
                <a:gd name="T5" fmla="*/ 986 h 986"/>
                <a:gd name="T6" fmla="*/ 2807 w 2807"/>
                <a:gd name="T7" fmla="*/ 62 h 986"/>
                <a:gd name="T8" fmla="*/ 2742 w 2807"/>
                <a:gd name="T9" fmla="*/ 62 h 986"/>
                <a:gd name="T10" fmla="*/ 2742 w 2807"/>
                <a:gd name="T11" fmla="*/ 926 h 986"/>
                <a:gd name="T12" fmla="*/ 74 w 2807"/>
                <a:gd name="T13" fmla="*/ 926 h 986"/>
                <a:gd name="T14" fmla="*/ 74 w 2807"/>
                <a:gd name="T15" fmla="*/ 62 h 986"/>
                <a:gd name="T16" fmla="*/ 2807 w 2807"/>
                <a:gd name="T17" fmla="*/ 62 h 986"/>
                <a:gd name="T18" fmla="*/ 2807 w 2807"/>
                <a:gd name="T19" fmla="*/ 0 h 986"/>
                <a:gd name="T20" fmla="*/ 0 w 2807"/>
                <a:gd name="T21" fmla="*/ 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7" h="986">
                  <a:moveTo>
                    <a:pt x="0" y="0"/>
                  </a:moveTo>
                  <a:lnTo>
                    <a:pt x="0" y="986"/>
                  </a:lnTo>
                  <a:lnTo>
                    <a:pt x="2807" y="986"/>
                  </a:lnTo>
                  <a:lnTo>
                    <a:pt x="2807" y="62"/>
                  </a:lnTo>
                  <a:lnTo>
                    <a:pt x="2742" y="62"/>
                  </a:lnTo>
                  <a:lnTo>
                    <a:pt x="2742" y="926"/>
                  </a:lnTo>
                  <a:lnTo>
                    <a:pt x="74" y="926"/>
                  </a:lnTo>
                  <a:lnTo>
                    <a:pt x="74" y="62"/>
                  </a:lnTo>
                  <a:lnTo>
                    <a:pt x="2807" y="62"/>
                  </a:lnTo>
                  <a:lnTo>
                    <a:pt x="28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grpSp>
          <p:nvGrpSpPr>
            <p:cNvPr id="687" name="Group 686">
              <a:extLst>
                <a:ext uri="{FF2B5EF4-FFF2-40B4-BE49-F238E27FC236}">
                  <a16:creationId xmlns:a16="http://schemas.microsoft.com/office/drawing/2014/main" xmlns="" id="{ACA8B4F0-9D8C-4853-8277-796BCABEFD43}"/>
                </a:ext>
              </a:extLst>
            </p:cNvPr>
            <p:cNvGrpSpPr/>
            <p:nvPr/>
          </p:nvGrpSpPr>
          <p:grpSpPr>
            <a:xfrm>
              <a:off x="4655160" y="3780158"/>
              <a:ext cx="2280695" cy="719511"/>
              <a:chOff x="5499100" y="2641600"/>
              <a:chExt cx="3497263" cy="1103313"/>
            </a:xfrm>
            <a:solidFill>
              <a:schemeClr val="tx1">
                <a:alpha val="10000"/>
              </a:schemeClr>
            </a:solidFill>
          </p:grpSpPr>
          <p:sp>
            <p:nvSpPr>
              <p:cNvPr id="698" name="Freeform 169">
                <a:extLst>
                  <a:ext uri="{FF2B5EF4-FFF2-40B4-BE49-F238E27FC236}">
                    <a16:creationId xmlns:a16="http://schemas.microsoft.com/office/drawing/2014/main" xmlns="" id="{82826E99-572D-4774-8C5E-E1646AFB2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1588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66 w 66"/>
                  <a:gd name="T9" fmla="*/ 695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Freeform 185">
                <a:extLst>
                  <a:ext uri="{FF2B5EF4-FFF2-40B4-BE49-F238E27FC236}">
                    <a16:creationId xmlns:a16="http://schemas.microsoft.com/office/drawing/2014/main" xmlns="" id="{8D9C07D9-F2F1-413C-85E1-B6FF29E15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9100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5 w 65"/>
                  <a:gd name="T3" fmla="*/ 0 h 695"/>
                  <a:gd name="T4" fmla="*/ 5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Freeform 172">
                <a:extLst>
                  <a:ext uri="{FF2B5EF4-FFF2-40B4-BE49-F238E27FC236}">
                    <a16:creationId xmlns:a16="http://schemas.microsoft.com/office/drawing/2014/main" xmlns="" id="{189B740B-4EE1-423F-89C5-4C8CADA3D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2782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65 w 65"/>
                  <a:gd name="T9" fmla="*/ 695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Freeform 174">
                <a:extLst>
                  <a:ext uri="{FF2B5EF4-FFF2-40B4-BE49-F238E27FC236}">
                    <a16:creationId xmlns:a16="http://schemas.microsoft.com/office/drawing/2014/main" xmlns="" id="{F2793D90-ED7A-4F33-ABB4-9A669845C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7332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66 w 66"/>
                  <a:gd name="T9" fmla="*/ 695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175">
                <a:extLst>
                  <a:ext uri="{FF2B5EF4-FFF2-40B4-BE49-F238E27FC236}">
                    <a16:creationId xmlns:a16="http://schemas.microsoft.com/office/drawing/2014/main" xmlns="" id="{F11AF9C1-F663-4908-ACD1-177EF003F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3469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5 w 65"/>
                  <a:gd name="T3" fmla="*/ 0 h 695"/>
                  <a:gd name="T4" fmla="*/ 5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Freeform 177">
                <a:extLst>
                  <a:ext uri="{FF2B5EF4-FFF2-40B4-BE49-F238E27FC236}">
                    <a16:creationId xmlns:a16="http://schemas.microsoft.com/office/drawing/2014/main" xmlns="" id="{06FE683A-8CA3-4EA1-9795-1014C7991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9607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Freeform 179">
                <a:extLst>
                  <a:ext uri="{FF2B5EF4-FFF2-40B4-BE49-F238E27FC236}">
                    <a16:creationId xmlns:a16="http://schemas.microsoft.com/office/drawing/2014/main" xmlns="" id="{B56F009A-D642-42D1-BF6C-4F77CB74E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744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Freeform 181">
                <a:extLst>
                  <a:ext uri="{FF2B5EF4-FFF2-40B4-BE49-F238E27FC236}">
                    <a16:creationId xmlns:a16="http://schemas.microsoft.com/office/drawing/2014/main" xmlns="" id="{81420F55-2DBB-43A9-B971-4821D633E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0294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0 w 66"/>
                  <a:gd name="T9" fmla="*/ 695 h 695"/>
                  <a:gd name="T10" fmla="*/ 66 w 66"/>
                  <a:gd name="T11" fmla="*/ 695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Freeform 183">
                <a:extLst>
                  <a:ext uri="{FF2B5EF4-FFF2-40B4-BE49-F238E27FC236}">
                    <a16:creationId xmlns:a16="http://schemas.microsoft.com/office/drawing/2014/main" xmlns="" id="{ADB482DC-E25F-4712-BF9B-8BD1F8AB2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6432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0 w 66"/>
                  <a:gd name="T9" fmla="*/ 695 h 695"/>
                  <a:gd name="T10" fmla="*/ 66 w 66"/>
                  <a:gd name="T11" fmla="*/ 695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88" name="Group 687">
              <a:extLst>
                <a:ext uri="{FF2B5EF4-FFF2-40B4-BE49-F238E27FC236}">
                  <a16:creationId xmlns:a16="http://schemas.microsoft.com/office/drawing/2014/main" xmlns="" id="{FDE43AAA-9BB3-4FEC-8751-E520BEEADDE3}"/>
                </a:ext>
              </a:extLst>
            </p:cNvPr>
            <p:cNvGrpSpPr/>
            <p:nvPr/>
          </p:nvGrpSpPr>
          <p:grpSpPr>
            <a:xfrm>
              <a:off x="4591993" y="3780158"/>
              <a:ext cx="2280711" cy="719511"/>
              <a:chOff x="5402263" y="2641600"/>
              <a:chExt cx="3497304" cy="1103313"/>
            </a:xfrm>
            <a:solidFill>
              <a:schemeClr val="bg1">
                <a:alpha val="5000"/>
              </a:schemeClr>
            </a:solidFill>
          </p:grpSpPr>
          <p:sp>
            <p:nvSpPr>
              <p:cNvPr id="689" name="Freeform 187">
                <a:extLst>
                  <a:ext uri="{FF2B5EF4-FFF2-40B4-BE49-F238E27FC236}">
                    <a16:creationId xmlns:a16="http://schemas.microsoft.com/office/drawing/2014/main" xmlns="" id="{2B87CB1E-E247-437F-BE7B-DF4FF7ACA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6378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Freeform 191">
                <a:extLst>
                  <a:ext uri="{FF2B5EF4-FFF2-40B4-BE49-F238E27FC236}">
                    <a16:creationId xmlns:a16="http://schemas.microsoft.com/office/drawing/2014/main" xmlns="" id="{BD45AF74-E69B-4D21-8488-3AD12EAEB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2513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Freeform 195">
                <a:extLst>
                  <a:ext uri="{FF2B5EF4-FFF2-40B4-BE49-F238E27FC236}">
                    <a16:creationId xmlns:a16="http://schemas.microsoft.com/office/drawing/2014/main" xmlns="" id="{CF39C859-A7C7-46BD-8CE3-7DF800867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7062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Freeform 199">
                <a:extLst>
                  <a:ext uri="{FF2B5EF4-FFF2-40B4-BE49-F238E27FC236}">
                    <a16:creationId xmlns:a16="http://schemas.microsoft.com/office/drawing/2014/main" xmlns="" id="{034ED249-C1EF-41D8-A581-D2C58DB3A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3198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Freeform 203">
                <a:extLst>
                  <a:ext uri="{FF2B5EF4-FFF2-40B4-BE49-F238E27FC236}">
                    <a16:creationId xmlns:a16="http://schemas.microsoft.com/office/drawing/2014/main" xmlns="" id="{5785C895-ACDF-455E-9F08-2EC4FAA31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331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Freeform 207">
                <a:extLst>
                  <a:ext uri="{FF2B5EF4-FFF2-40B4-BE49-F238E27FC236}">
                    <a16:creationId xmlns:a16="http://schemas.microsoft.com/office/drawing/2014/main" xmlns="" id="{B338B6C4-513A-486E-8776-9285DAC8B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467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Freeform 211">
                <a:extLst>
                  <a:ext uri="{FF2B5EF4-FFF2-40B4-BE49-F238E27FC236}">
                    <a16:creationId xmlns:a16="http://schemas.microsoft.com/office/drawing/2014/main" xmlns="" id="{33127FC1-6DE3-48C9-A557-518CFD971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1605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Freeform 215">
                <a:extLst>
                  <a:ext uri="{FF2B5EF4-FFF2-40B4-BE49-F238E27FC236}">
                    <a16:creationId xmlns:a16="http://schemas.microsoft.com/office/drawing/2014/main" xmlns="" id="{D2E0D26C-B378-413D-9269-FA25CAC8A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7740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Freeform 219">
                <a:extLst>
                  <a:ext uri="{FF2B5EF4-FFF2-40B4-BE49-F238E27FC236}">
                    <a16:creationId xmlns:a16="http://schemas.microsoft.com/office/drawing/2014/main" xmlns="" id="{D288F126-FB93-4C1B-9C93-5084E737C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263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61" name="Group 660">
            <a:extLst>
              <a:ext uri="{FF2B5EF4-FFF2-40B4-BE49-F238E27FC236}">
                <a16:creationId xmlns:a16="http://schemas.microsoft.com/office/drawing/2014/main" xmlns="" id="{6D269605-ED9E-439F-BA35-F4E1EC98BF9E}"/>
              </a:ext>
            </a:extLst>
          </p:cNvPr>
          <p:cNvGrpSpPr/>
          <p:nvPr/>
        </p:nvGrpSpPr>
        <p:grpSpPr>
          <a:xfrm>
            <a:off x="9486447" y="4288472"/>
            <a:ext cx="2075641" cy="341816"/>
            <a:chOff x="4153494" y="4709713"/>
            <a:chExt cx="3237062" cy="533078"/>
          </a:xfrm>
        </p:grpSpPr>
        <p:sp>
          <p:nvSpPr>
            <p:cNvPr id="662" name="Rectangle 661">
              <a:extLst>
                <a:ext uri="{FF2B5EF4-FFF2-40B4-BE49-F238E27FC236}">
                  <a16:creationId xmlns:a16="http://schemas.microsoft.com/office/drawing/2014/main" xmlns="" id="{8DC23855-C742-4D83-BA33-FF2717B0B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494" y="4709713"/>
              <a:ext cx="3237062" cy="18671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663" name="Freeform 38">
              <a:extLst>
                <a:ext uri="{FF2B5EF4-FFF2-40B4-BE49-F238E27FC236}">
                  <a16:creationId xmlns:a16="http://schemas.microsoft.com/office/drawing/2014/main" xmlns="" id="{3FBB7384-587C-4630-9C9D-03E87CE5A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317" y="4894134"/>
              <a:ext cx="2939416" cy="171576"/>
            </a:xfrm>
            <a:custGeom>
              <a:avLst/>
              <a:gdLst>
                <a:gd name="T0" fmla="*/ 835 w 835"/>
                <a:gd name="T1" fmla="*/ 0 h 68"/>
                <a:gd name="T2" fmla="*/ 835 w 835"/>
                <a:gd name="T3" fmla="*/ 68 h 68"/>
                <a:gd name="T4" fmla="*/ 0 w 835"/>
                <a:gd name="T5" fmla="*/ 68 h 68"/>
                <a:gd name="T6" fmla="*/ 0 w 835"/>
                <a:gd name="T7" fmla="*/ 0 h 68"/>
                <a:gd name="T8" fmla="*/ 835 w 83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5" h="68">
                  <a:moveTo>
                    <a:pt x="835" y="0"/>
                  </a:moveTo>
                  <a:cubicBezTo>
                    <a:pt x="835" y="68"/>
                    <a:pt x="835" y="68"/>
                    <a:pt x="835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16"/>
                    <a:pt x="0" y="0"/>
                    <a:pt x="0" y="0"/>
                  </a:cubicBezTo>
                  <a:cubicBezTo>
                    <a:pt x="835" y="0"/>
                    <a:pt x="835" y="0"/>
                    <a:pt x="835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grpSp>
          <p:nvGrpSpPr>
            <p:cNvPr id="664" name="Group 663">
              <a:extLst>
                <a:ext uri="{FF2B5EF4-FFF2-40B4-BE49-F238E27FC236}">
                  <a16:creationId xmlns:a16="http://schemas.microsoft.com/office/drawing/2014/main" xmlns="" id="{9BA9E081-DA29-483C-B617-E5CA112D48E5}"/>
                </a:ext>
              </a:extLst>
            </p:cNvPr>
            <p:cNvGrpSpPr/>
            <p:nvPr/>
          </p:nvGrpSpPr>
          <p:grpSpPr>
            <a:xfrm>
              <a:off x="4406200" y="4810640"/>
              <a:ext cx="2731650" cy="432151"/>
              <a:chOff x="4417287" y="4810640"/>
              <a:chExt cx="2731650" cy="432151"/>
            </a:xfrm>
          </p:grpSpPr>
          <p:grpSp>
            <p:nvGrpSpPr>
              <p:cNvPr id="665" name="Group 664">
                <a:extLst>
                  <a:ext uri="{FF2B5EF4-FFF2-40B4-BE49-F238E27FC236}">
                    <a16:creationId xmlns:a16="http://schemas.microsoft.com/office/drawing/2014/main" xmlns="" id="{ADC74014-4E77-466F-AD1C-83A5EE0FB702}"/>
                  </a:ext>
                </a:extLst>
              </p:cNvPr>
              <p:cNvGrpSpPr/>
              <p:nvPr/>
            </p:nvGrpSpPr>
            <p:grpSpPr>
              <a:xfrm>
                <a:off x="4417287" y="4810640"/>
                <a:ext cx="880816" cy="432151"/>
                <a:chOff x="4478754" y="4810640"/>
                <a:chExt cx="880816" cy="432151"/>
              </a:xfrm>
            </p:grpSpPr>
            <p:sp>
              <p:nvSpPr>
                <p:cNvPr id="676" name="Oval 675">
                  <a:extLst>
                    <a:ext uri="{FF2B5EF4-FFF2-40B4-BE49-F238E27FC236}">
                      <a16:creationId xmlns:a16="http://schemas.microsoft.com/office/drawing/2014/main" xmlns="" id="{204CC856-60CE-4811-9AC7-6863000A06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5770" y="4825779"/>
                  <a:ext cx="398661" cy="401873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7" name="Freeform 49">
                  <a:extLst>
                    <a:ext uri="{FF2B5EF4-FFF2-40B4-BE49-F238E27FC236}">
                      <a16:creationId xmlns:a16="http://schemas.microsoft.com/office/drawing/2014/main" xmlns="" id="{572AE8E9-8853-4BBF-AF51-EF8C9BD6D2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0631" y="4810640"/>
                  <a:ext cx="428939" cy="432151"/>
                </a:xfrm>
                <a:custGeom>
                  <a:avLst/>
                  <a:gdLst>
                    <a:gd name="T0" fmla="*/ 85 w 170"/>
                    <a:gd name="T1" fmla="*/ 171 h 171"/>
                    <a:gd name="T2" fmla="*/ 0 w 170"/>
                    <a:gd name="T3" fmla="*/ 86 h 171"/>
                    <a:gd name="T4" fmla="*/ 85 w 170"/>
                    <a:gd name="T5" fmla="*/ 0 h 171"/>
                    <a:gd name="T6" fmla="*/ 170 w 170"/>
                    <a:gd name="T7" fmla="*/ 86 h 171"/>
                    <a:gd name="T8" fmla="*/ 85 w 170"/>
                    <a:gd name="T9" fmla="*/ 171 h 171"/>
                    <a:gd name="T10" fmla="*/ 85 w 170"/>
                    <a:gd name="T11" fmla="*/ 15 h 171"/>
                    <a:gd name="T12" fmla="*/ 14 w 170"/>
                    <a:gd name="T13" fmla="*/ 86 h 171"/>
                    <a:gd name="T14" fmla="*/ 85 w 170"/>
                    <a:gd name="T15" fmla="*/ 156 h 171"/>
                    <a:gd name="T16" fmla="*/ 156 w 170"/>
                    <a:gd name="T17" fmla="*/ 86 h 171"/>
                    <a:gd name="T18" fmla="*/ 85 w 170"/>
                    <a:gd name="T19" fmla="*/ 15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0" h="171">
                      <a:moveTo>
                        <a:pt x="85" y="171"/>
                      </a:moveTo>
                      <a:cubicBezTo>
                        <a:pt x="38" y="171"/>
                        <a:pt x="0" y="133"/>
                        <a:pt x="0" y="86"/>
                      </a:cubicBezTo>
                      <a:cubicBezTo>
                        <a:pt x="0" y="38"/>
                        <a:pt x="38" y="0"/>
                        <a:pt x="85" y="0"/>
                      </a:cubicBezTo>
                      <a:cubicBezTo>
                        <a:pt x="132" y="0"/>
                        <a:pt x="170" y="38"/>
                        <a:pt x="170" y="86"/>
                      </a:cubicBezTo>
                      <a:cubicBezTo>
                        <a:pt x="170" y="133"/>
                        <a:pt x="132" y="171"/>
                        <a:pt x="85" y="171"/>
                      </a:cubicBezTo>
                      <a:moveTo>
                        <a:pt x="85" y="15"/>
                      </a:moveTo>
                      <a:cubicBezTo>
                        <a:pt x="46" y="15"/>
                        <a:pt x="14" y="47"/>
                        <a:pt x="14" y="86"/>
                      </a:cubicBezTo>
                      <a:cubicBezTo>
                        <a:pt x="14" y="125"/>
                        <a:pt x="46" y="156"/>
                        <a:pt x="85" y="156"/>
                      </a:cubicBezTo>
                      <a:cubicBezTo>
                        <a:pt x="124" y="156"/>
                        <a:pt x="156" y="125"/>
                        <a:pt x="156" y="86"/>
                      </a:cubicBezTo>
                      <a:cubicBezTo>
                        <a:pt x="156" y="47"/>
                        <a:pt x="124" y="15"/>
                        <a:pt x="85" y="15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8" name="Oval 677">
                  <a:extLst>
                    <a:ext uri="{FF2B5EF4-FFF2-40B4-BE49-F238E27FC236}">
                      <a16:creationId xmlns:a16="http://schemas.microsoft.com/office/drawing/2014/main" xmlns="" id="{352BA294-2DB5-4A92-AA05-31C4D72208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4960" y="4987721"/>
                  <a:ext cx="80742" cy="7798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9" name="Oval 678">
                  <a:extLst>
                    <a:ext uri="{FF2B5EF4-FFF2-40B4-BE49-F238E27FC236}">
                      <a16:creationId xmlns:a16="http://schemas.microsoft.com/office/drawing/2014/main" xmlns="" id="{90CD7AE9-FA46-4F0B-8BDD-DAAD697301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3893" y="4825779"/>
                  <a:ext cx="399120" cy="401873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0" name="Freeform 55">
                  <a:extLst>
                    <a:ext uri="{FF2B5EF4-FFF2-40B4-BE49-F238E27FC236}">
                      <a16:creationId xmlns:a16="http://schemas.microsoft.com/office/drawing/2014/main" xmlns="" id="{F92CA331-A6CF-4EE4-A996-A90D9B4671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8754" y="4810640"/>
                  <a:ext cx="431692" cy="432151"/>
                </a:xfrm>
                <a:custGeom>
                  <a:avLst/>
                  <a:gdLst>
                    <a:gd name="T0" fmla="*/ 85 w 171"/>
                    <a:gd name="T1" fmla="*/ 171 h 171"/>
                    <a:gd name="T2" fmla="*/ 0 w 171"/>
                    <a:gd name="T3" fmla="*/ 86 h 171"/>
                    <a:gd name="T4" fmla="*/ 85 w 171"/>
                    <a:gd name="T5" fmla="*/ 0 h 171"/>
                    <a:gd name="T6" fmla="*/ 171 w 171"/>
                    <a:gd name="T7" fmla="*/ 86 h 171"/>
                    <a:gd name="T8" fmla="*/ 85 w 171"/>
                    <a:gd name="T9" fmla="*/ 171 h 171"/>
                    <a:gd name="T10" fmla="*/ 85 w 171"/>
                    <a:gd name="T11" fmla="*/ 15 h 171"/>
                    <a:gd name="T12" fmla="*/ 14 w 171"/>
                    <a:gd name="T13" fmla="*/ 86 h 171"/>
                    <a:gd name="T14" fmla="*/ 85 w 171"/>
                    <a:gd name="T15" fmla="*/ 156 h 171"/>
                    <a:gd name="T16" fmla="*/ 156 w 171"/>
                    <a:gd name="T17" fmla="*/ 86 h 171"/>
                    <a:gd name="T18" fmla="*/ 85 w 171"/>
                    <a:gd name="T19" fmla="*/ 15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1" h="171">
                      <a:moveTo>
                        <a:pt x="85" y="171"/>
                      </a:moveTo>
                      <a:cubicBezTo>
                        <a:pt x="38" y="171"/>
                        <a:pt x="0" y="133"/>
                        <a:pt x="0" y="86"/>
                      </a:cubicBezTo>
                      <a:cubicBezTo>
                        <a:pt x="0" y="38"/>
                        <a:pt x="38" y="0"/>
                        <a:pt x="85" y="0"/>
                      </a:cubicBezTo>
                      <a:cubicBezTo>
                        <a:pt x="132" y="0"/>
                        <a:pt x="171" y="38"/>
                        <a:pt x="171" y="86"/>
                      </a:cubicBezTo>
                      <a:cubicBezTo>
                        <a:pt x="171" y="133"/>
                        <a:pt x="132" y="171"/>
                        <a:pt x="85" y="171"/>
                      </a:cubicBezTo>
                      <a:moveTo>
                        <a:pt x="85" y="15"/>
                      </a:moveTo>
                      <a:cubicBezTo>
                        <a:pt x="46" y="15"/>
                        <a:pt x="14" y="47"/>
                        <a:pt x="14" y="86"/>
                      </a:cubicBezTo>
                      <a:cubicBezTo>
                        <a:pt x="14" y="125"/>
                        <a:pt x="46" y="156"/>
                        <a:pt x="85" y="156"/>
                      </a:cubicBezTo>
                      <a:cubicBezTo>
                        <a:pt x="124" y="156"/>
                        <a:pt x="156" y="125"/>
                        <a:pt x="156" y="86"/>
                      </a:cubicBezTo>
                      <a:cubicBezTo>
                        <a:pt x="156" y="47"/>
                        <a:pt x="124" y="15"/>
                        <a:pt x="85" y="15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1" name="Oval 680">
                  <a:extLst>
                    <a:ext uri="{FF2B5EF4-FFF2-40B4-BE49-F238E27FC236}">
                      <a16:creationId xmlns:a16="http://schemas.microsoft.com/office/drawing/2014/main" xmlns="" id="{82585AA1-E159-4B13-9743-28200E027B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5376" y="4987721"/>
                  <a:ext cx="78448" cy="7798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2" name="Freeform 57">
                  <a:extLst>
                    <a:ext uri="{FF2B5EF4-FFF2-40B4-BE49-F238E27FC236}">
                      <a16:creationId xmlns:a16="http://schemas.microsoft.com/office/drawing/2014/main" xmlns="" id="{6C7593F3-5F6E-48FB-B2D9-BA3002118C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8222" y="5005332"/>
                  <a:ext cx="504360" cy="45719"/>
                </a:xfrm>
                <a:custGeom>
                  <a:avLst/>
                  <a:gdLst>
                    <a:gd name="T0" fmla="*/ 369 w 374"/>
                    <a:gd name="T1" fmla="*/ 12 h 12"/>
                    <a:gd name="T2" fmla="*/ 6 w 374"/>
                    <a:gd name="T3" fmla="*/ 12 h 12"/>
                    <a:gd name="T4" fmla="*/ 0 w 374"/>
                    <a:gd name="T5" fmla="*/ 6 h 12"/>
                    <a:gd name="T6" fmla="*/ 6 w 374"/>
                    <a:gd name="T7" fmla="*/ 0 h 12"/>
                    <a:gd name="T8" fmla="*/ 369 w 374"/>
                    <a:gd name="T9" fmla="*/ 0 h 12"/>
                    <a:gd name="T10" fmla="*/ 374 w 374"/>
                    <a:gd name="T11" fmla="*/ 6 h 12"/>
                    <a:gd name="T12" fmla="*/ 369 w 374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4" h="12">
                      <a:moveTo>
                        <a:pt x="369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cubicBezTo>
                        <a:pt x="369" y="0"/>
                        <a:pt x="369" y="0"/>
                        <a:pt x="369" y="0"/>
                      </a:cubicBezTo>
                      <a:cubicBezTo>
                        <a:pt x="372" y="0"/>
                        <a:pt x="374" y="2"/>
                        <a:pt x="374" y="6"/>
                      </a:cubicBezTo>
                      <a:cubicBezTo>
                        <a:pt x="374" y="9"/>
                        <a:pt x="372" y="12"/>
                        <a:pt x="369" y="12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3" name="Oval 682">
                  <a:extLst>
                    <a:ext uri="{FF2B5EF4-FFF2-40B4-BE49-F238E27FC236}">
                      <a16:creationId xmlns:a16="http://schemas.microsoft.com/office/drawing/2014/main" xmlns="" id="{EE471CC0-2D6C-4A6D-8D97-CEDE485456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3361" y="5017999"/>
                  <a:ext cx="20185" cy="2018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4" name="Oval 683">
                  <a:extLst>
                    <a:ext uri="{FF2B5EF4-FFF2-40B4-BE49-F238E27FC236}">
                      <a16:creationId xmlns:a16="http://schemas.microsoft.com/office/drawing/2014/main" xmlns="" id="{ADD172BC-C35C-425F-9EEB-9A7E5A5520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35238" y="5017999"/>
                  <a:ext cx="20185" cy="2018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66" name="Group 665">
                <a:extLst>
                  <a:ext uri="{FF2B5EF4-FFF2-40B4-BE49-F238E27FC236}">
                    <a16:creationId xmlns:a16="http://schemas.microsoft.com/office/drawing/2014/main" xmlns="" id="{6DD6BFF6-AD08-42E4-A872-493276C58F04}"/>
                  </a:ext>
                </a:extLst>
              </p:cNvPr>
              <p:cNvGrpSpPr/>
              <p:nvPr/>
            </p:nvGrpSpPr>
            <p:grpSpPr>
              <a:xfrm>
                <a:off x="6268121" y="4810640"/>
                <a:ext cx="880816" cy="432151"/>
                <a:chOff x="4478754" y="4810640"/>
                <a:chExt cx="880816" cy="432151"/>
              </a:xfrm>
            </p:grpSpPr>
            <p:sp>
              <p:nvSpPr>
                <p:cNvPr id="667" name="Oval 666">
                  <a:extLst>
                    <a:ext uri="{FF2B5EF4-FFF2-40B4-BE49-F238E27FC236}">
                      <a16:creationId xmlns:a16="http://schemas.microsoft.com/office/drawing/2014/main" xmlns="" id="{3F56FECA-161B-4AAC-9021-032E4D35BD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5770" y="4825779"/>
                  <a:ext cx="398661" cy="401873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8" name="Freeform 49">
                  <a:extLst>
                    <a:ext uri="{FF2B5EF4-FFF2-40B4-BE49-F238E27FC236}">
                      <a16:creationId xmlns:a16="http://schemas.microsoft.com/office/drawing/2014/main" xmlns="" id="{3765F8FE-392C-476A-AE76-31E775781C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0631" y="4810640"/>
                  <a:ext cx="428939" cy="432151"/>
                </a:xfrm>
                <a:custGeom>
                  <a:avLst/>
                  <a:gdLst>
                    <a:gd name="T0" fmla="*/ 85 w 170"/>
                    <a:gd name="T1" fmla="*/ 171 h 171"/>
                    <a:gd name="T2" fmla="*/ 0 w 170"/>
                    <a:gd name="T3" fmla="*/ 86 h 171"/>
                    <a:gd name="T4" fmla="*/ 85 w 170"/>
                    <a:gd name="T5" fmla="*/ 0 h 171"/>
                    <a:gd name="T6" fmla="*/ 170 w 170"/>
                    <a:gd name="T7" fmla="*/ 86 h 171"/>
                    <a:gd name="T8" fmla="*/ 85 w 170"/>
                    <a:gd name="T9" fmla="*/ 171 h 171"/>
                    <a:gd name="T10" fmla="*/ 85 w 170"/>
                    <a:gd name="T11" fmla="*/ 15 h 171"/>
                    <a:gd name="T12" fmla="*/ 14 w 170"/>
                    <a:gd name="T13" fmla="*/ 86 h 171"/>
                    <a:gd name="T14" fmla="*/ 85 w 170"/>
                    <a:gd name="T15" fmla="*/ 156 h 171"/>
                    <a:gd name="T16" fmla="*/ 156 w 170"/>
                    <a:gd name="T17" fmla="*/ 86 h 171"/>
                    <a:gd name="T18" fmla="*/ 85 w 170"/>
                    <a:gd name="T19" fmla="*/ 15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0" h="171">
                      <a:moveTo>
                        <a:pt x="85" y="171"/>
                      </a:moveTo>
                      <a:cubicBezTo>
                        <a:pt x="38" y="171"/>
                        <a:pt x="0" y="133"/>
                        <a:pt x="0" y="86"/>
                      </a:cubicBezTo>
                      <a:cubicBezTo>
                        <a:pt x="0" y="38"/>
                        <a:pt x="38" y="0"/>
                        <a:pt x="85" y="0"/>
                      </a:cubicBezTo>
                      <a:cubicBezTo>
                        <a:pt x="132" y="0"/>
                        <a:pt x="170" y="38"/>
                        <a:pt x="170" y="86"/>
                      </a:cubicBezTo>
                      <a:cubicBezTo>
                        <a:pt x="170" y="133"/>
                        <a:pt x="132" y="171"/>
                        <a:pt x="85" y="171"/>
                      </a:cubicBezTo>
                      <a:moveTo>
                        <a:pt x="85" y="15"/>
                      </a:moveTo>
                      <a:cubicBezTo>
                        <a:pt x="46" y="15"/>
                        <a:pt x="14" y="47"/>
                        <a:pt x="14" y="86"/>
                      </a:cubicBezTo>
                      <a:cubicBezTo>
                        <a:pt x="14" y="125"/>
                        <a:pt x="46" y="156"/>
                        <a:pt x="85" y="156"/>
                      </a:cubicBezTo>
                      <a:cubicBezTo>
                        <a:pt x="124" y="156"/>
                        <a:pt x="156" y="125"/>
                        <a:pt x="156" y="86"/>
                      </a:cubicBezTo>
                      <a:cubicBezTo>
                        <a:pt x="156" y="47"/>
                        <a:pt x="124" y="15"/>
                        <a:pt x="85" y="15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9" name="Oval 668">
                  <a:extLst>
                    <a:ext uri="{FF2B5EF4-FFF2-40B4-BE49-F238E27FC236}">
                      <a16:creationId xmlns:a16="http://schemas.microsoft.com/office/drawing/2014/main" xmlns="" id="{82838575-8884-4163-80DA-A2C92C16B8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4960" y="4987721"/>
                  <a:ext cx="80742" cy="7798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0" name="Oval 669">
                  <a:extLst>
                    <a:ext uri="{FF2B5EF4-FFF2-40B4-BE49-F238E27FC236}">
                      <a16:creationId xmlns:a16="http://schemas.microsoft.com/office/drawing/2014/main" xmlns="" id="{E6ECEAF3-5D3A-4B33-B80E-0629CA66B7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3893" y="4825779"/>
                  <a:ext cx="399120" cy="401873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1" name="Freeform 55">
                  <a:extLst>
                    <a:ext uri="{FF2B5EF4-FFF2-40B4-BE49-F238E27FC236}">
                      <a16:creationId xmlns:a16="http://schemas.microsoft.com/office/drawing/2014/main" xmlns="" id="{160D4B1D-3C7A-45A7-85DA-258AF7423C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8754" y="4810640"/>
                  <a:ext cx="431692" cy="432151"/>
                </a:xfrm>
                <a:custGeom>
                  <a:avLst/>
                  <a:gdLst>
                    <a:gd name="T0" fmla="*/ 85 w 171"/>
                    <a:gd name="T1" fmla="*/ 171 h 171"/>
                    <a:gd name="T2" fmla="*/ 0 w 171"/>
                    <a:gd name="T3" fmla="*/ 86 h 171"/>
                    <a:gd name="T4" fmla="*/ 85 w 171"/>
                    <a:gd name="T5" fmla="*/ 0 h 171"/>
                    <a:gd name="T6" fmla="*/ 171 w 171"/>
                    <a:gd name="T7" fmla="*/ 86 h 171"/>
                    <a:gd name="T8" fmla="*/ 85 w 171"/>
                    <a:gd name="T9" fmla="*/ 171 h 171"/>
                    <a:gd name="T10" fmla="*/ 85 w 171"/>
                    <a:gd name="T11" fmla="*/ 15 h 171"/>
                    <a:gd name="T12" fmla="*/ 14 w 171"/>
                    <a:gd name="T13" fmla="*/ 86 h 171"/>
                    <a:gd name="T14" fmla="*/ 85 w 171"/>
                    <a:gd name="T15" fmla="*/ 156 h 171"/>
                    <a:gd name="T16" fmla="*/ 156 w 171"/>
                    <a:gd name="T17" fmla="*/ 86 h 171"/>
                    <a:gd name="T18" fmla="*/ 85 w 171"/>
                    <a:gd name="T19" fmla="*/ 15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1" h="171">
                      <a:moveTo>
                        <a:pt x="85" y="171"/>
                      </a:moveTo>
                      <a:cubicBezTo>
                        <a:pt x="38" y="171"/>
                        <a:pt x="0" y="133"/>
                        <a:pt x="0" y="86"/>
                      </a:cubicBezTo>
                      <a:cubicBezTo>
                        <a:pt x="0" y="38"/>
                        <a:pt x="38" y="0"/>
                        <a:pt x="85" y="0"/>
                      </a:cubicBezTo>
                      <a:cubicBezTo>
                        <a:pt x="132" y="0"/>
                        <a:pt x="171" y="38"/>
                        <a:pt x="171" y="86"/>
                      </a:cubicBezTo>
                      <a:cubicBezTo>
                        <a:pt x="171" y="133"/>
                        <a:pt x="132" y="171"/>
                        <a:pt x="85" y="171"/>
                      </a:cubicBezTo>
                      <a:moveTo>
                        <a:pt x="85" y="15"/>
                      </a:moveTo>
                      <a:cubicBezTo>
                        <a:pt x="46" y="15"/>
                        <a:pt x="14" y="47"/>
                        <a:pt x="14" y="86"/>
                      </a:cubicBezTo>
                      <a:cubicBezTo>
                        <a:pt x="14" y="125"/>
                        <a:pt x="46" y="156"/>
                        <a:pt x="85" y="156"/>
                      </a:cubicBezTo>
                      <a:cubicBezTo>
                        <a:pt x="124" y="156"/>
                        <a:pt x="156" y="125"/>
                        <a:pt x="156" y="86"/>
                      </a:cubicBezTo>
                      <a:cubicBezTo>
                        <a:pt x="156" y="47"/>
                        <a:pt x="124" y="15"/>
                        <a:pt x="85" y="15"/>
                      </a:cubicBez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2" name="Oval 671">
                  <a:extLst>
                    <a:ext uri="{FF2B5EF4-FFF2-40B4-BE49-F238E27FC236}">
                      <a16:creationId xmlns:a16="http://schemas.microsoft.com/office/drawing/2014/main" xmlns="" id="{1ACFCA76-6080-46BC-A6ED-2C9828BB57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5376" y="4987721"/>
                  <a:ext cx="78448" cy="7798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" name="Freeform 57">
                  <a:extLst>
                    <a:ext uri="{FF2B5EF4-FFF2-40B4-BE49-F238E27FC236}">
                      <a16:creationId xmlns:a16="http://schemas.microsoft.com/office/drawing/2014/main" xmlns="" id="{8BA2B51F-D68F-428D-B1B8-1784A4DF80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8222" y="5005332"/>
                  <a:ext cx="504360" cy="45719"/>
                </a:xfrm>
                <a:custGeom>
                  <a:avLst/>
                  <a:gdLst>
                    <a:gd name="T0" fmla="*/ 369 w 374"/>
                    <a:gd name="T1" fmla="*/ 12 h 12"/>
                    <a:gd name="T2" fmla="*/ 6 w 374"/>
                    <a:gd name="T3" fmla="*/ 12 h 12"/>
                    <a:gd name="T4" fmla="*/ 0 w 374"/>
                    <a:gd name="T5" fmla="*/ 6 h 12"/>
                    <a:gd name="T6" fmla="*/ 6 w 374"/>
                    <a:gd name="T7" fmla="*/ 0 h 12"/>
                    <a:gd name="T8" fmla="*/ 369 w 374"/>
                    <a:gd name="T9" fmla="*/ 0 h 12"/>
                    <a:gd name="T10" fmla="*/ 374 w 374"/>
                    <a:gd name="T11" fmla="*/ 6 h 12"/>
                    <a:gd name="T12" fmla="*/ 369 w 374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4" h="12">
                      <a:moveTo>
                        <a:pt x="369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cubicBezTo>
                        <a:pt x="369" y="0"/>
                        <a:pt x="369" y="0"/>
                        <a:pt x="369" y="0"/>
                      </a:cubicBezTo>
                      <a:cubicBezTo>
                        <a:pt x="372" y="0"/>
                        <a:pt x="374" y="2"/>
                        <a:pt x="374" y="6"/>
                      </a:cubicBezTo>
                      <a:cubicBezTo>
                        <a:pt x="374" y="9"/>
                        <a:pt x="372" y="12"/>
                        <a:pt x="369" y="12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4" name="Oval 673">
                  <a:extLst>
                    <a:ext uri="{FF2B5EF4-FFF2-40B4-BE49-F238E27FC236}">
                      <a16:creationId xmlns:a16="http://schemas.microsoft.com/office/drawing/2014/main" xmlns="" id="{E46833D6-851F-4FD7-BC59-B7EE14FF65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3361" y="5017999"/>
                  <a:ext cx="20185" cy="2018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" name="Oval 674">
                  <a:extLst>
                    <a:ext uri="{FF2B5EF4-FFF2-40B4-BE49-F238E27FC236}">
                      <a16:creationId xmlns:a16="http://schemas.microsoft.com/office/drawing/2014/main" xmlns="" id="{D8FBF0AB-3276-43AB-8B8D-4995344A0E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35238" y="5017999"/>
                  <a:ext cx="20185" cy="2018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IN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755" name="Group 754">
            <a:extLst>
              <a:ext uri="{FF2B5EF4-FFF2-40B4-BE49-F238E27FC236}">
                <a16:creationId xmlns:a16="http://schemas.microsoft.com/office/drawing/2014/main" xmlns="" id="{51561A9B-9FD5-4E91-9E52-5691D0094CA9}"/>
              </a:ext>
            </a:extLst>
          </p:cNvPr>
          <p:cNvGrpSpPr/>
          <p:nvPr/>
        </p:nvGrpSpPr>
        <p:grpSpPr>
          <a:xfrm>
            <a:off x="3248761" y="2780928"/>
            <a:ext cx="1947000" cy="736846"/>
            <a:chOff x="4241053" y="3563787"/>
            <a:chExt cx="3036440" cy="1149147"/>
          </a:xfrm>
        </p:grpSpPr>
        <p:sp>
          <p:nvSpPr>
            <p:cNvPr id="756" name="Rectangle 163">
              <a:extLst>
                <a:ext uri="{FF2B5EF4-FFF2-40B4-BE49-F238E27FC236}">
                  <a16:creationId xmlns:a16="http://schemas.microsoft.com/office/drawing/2014/main" xmlns="" id="{2BA6F7D1-3F23-4F89-98B4-B5C3F686D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053" y="3563787"/>
              <a:ext cx="3036440" cy="11491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57" name="Freeform 165">
              <a:extLst>
                <a:ext uri="{FF2B5EF4-FFF2-40B4-BE49-F238E27FC236}">
                  <a16:creationId xmlns:a16="http://schemas.microsoft.com/office/drawing/2014/main" xmlns="" id="{0C5902A4-962F-4B8A-A052-3AF7660E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275" y="3627974"/>
              <a:ext cx="2905996" cy="1020774"/>
            </a:xfrm>
            <a:custGeom>
              <a:avLst/>
              <a:gdLst>
                <a:gd name="T0" fmla="*/ 0 w 2807"/>
                <a:gd name="T1" fmla="*/ 0 h 986"/>
                <a:gd name="T2" fmla="*/ 0 w 2807"/>
                <a:gd name="T3" fmla="*/ 986 h 986"/>
                <a:gd name="T4" fmla="*/ 2807 w 2807"/>
                <a:gd name="T5" fmla="*/ 986 h 986"/>
                <a:gd name="T6" fmla="*/ 2807 w 2807"/>
                <a:gd name="T7" fmla="*/ 62 h 986"/>
                <a:gd name="T8" fmla="*/ 2742 w 2807"/>
                <a:gd name="T9" fmla="*/ 62 h 986"/>
                <a:gd name="T10" fmla="*/ 2742 w 2807"/>
                <a:gd name="T11" fmla="*/ 926 h 986"/>
                <a:gd name="T12" fmla="*/ 74 w 2807"/>
                <a:gd name="T13" fmla="*/ 926 h 986"/>
                <a:gd name="T14" fmla="*/ 74 w 2807"/>
                <a:gd name="T15" fmla="*/ 62 h 986"/>
                <a:gd name="T16" fmla="*/ 2807 w 2807"/>
                <a:gd name="T17" fmla="*/ 62 h 986"/>
                <a:gd name="T18" fmla="*/ 2807 w 2807"/>
                <a:gd name="T19" fmla="*/ 0 h 986"/>
                <a:gd name="T20" fmla="*/ 0 w 2807"/>
                <a:gd name="T21" fmla="*/ 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7" h="986">
                  <a:moveTo>
                    <a:pt x="0" y="0"/>
                  </a:moveTo>
                  <a:lnTo>
                    <a:pt x="0" y="986"/>
                  </a:lnTo>
                  <a:lnTo>
                    <a:pt x="2807" y="986"/>
                  </a:lnTo>
                  <a:lnTo>
                    <a:pt x="2807" y="62"/>
                  </a:lnTo>
                  <a:lnTo>
                    <a:pt x="2742" y="62"/>
                  </a:lnTo>
                  <a:lnTo>
                    <a:pt x="2742" y="926"/>
                  </a:lnTo>
                  <a:lnTo>
                    <a:pt x="74" y="926"/>
                  </a:lnTo>
                  <a:lnTo>
                    <a:pt x="74" y="62"/>
                  </a:lnTo>
                  <a:lnTo>
                    <a:pt x="2807" y="62"/>
                  </a:lnTo>
                  <a:lnTo>
                    <a:pt x="28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grpSp>
          <p:nvGrpSpPr>
            <p:cNvPr id="758" name="Group 757">
              <a:extLst>
                <a:ext uri="{FF2B5EF4-FFF2-40B4-BE49-F238E27FC236}">
                  <a16:creationId xmlns:a16="http://schemas.microsoft.com/office/drawing/2014/main" xmlns="" id="{2FE98260-50C9-48E5-B547-408BA05DD92A}"/>
                </a:ext>
              </a:extLst>
            </p:cNvPr>
            <p:cNvGrpSpPr/>
            <p:nvPr/>
          </p:nvGrpSpPr>
          <p:grpSpPr>
            <a:xfrm>
              <a:off x="4655160" y="3780158"/>
              <a:ext cx="2280695" cy="719511"/>
              <a:chOff x="5499100" y="2641600"/>
              <a:chExt cx="3497263" cy="1103313"/>
            </a:xfrm>
            <a:solidFill>
              <a:schemeClr val="tx1">
                <a:alpha val="10000"/>
              </a:schemeClr>
            </a:solidFill>
          </p:grpSpPr>
          <p:sp>
            <p:nvSpPr>
              <p:cNvPr id="769" name="Freeform 169">
                <a:extLst>
                  <a:ext uri="{FF2B5EF4-FFF2-40B4-BE49-F238E27FC236}">
                    <a16:creationId xmlns:a16="http://schemas.microsoft.com/office/drawing/2014/main" xmlns="" id="{72BCBBBD-76AC-44C0-8776-428F90A6A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1588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66 w 66"/>
                  <a:gd name="T9" fmla="*/ 695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Freeform 185">
                <a:extLst>
                  <a:ext uri="{FF2B5EF4-FFF2-40B4-BE49-F238E27FC236}">
                    <a16:creationId xmlns:a16="http://schemas.microsoft.com/office/drawing/2014/main" xmlns="" id="{094B9BAD-55F8-45F5-B873-C0CE74FBF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9100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5 w 65"/>
                  <a:gd name="T3" fmla="*/ 0 h 695"/>
                  <a:gd name="T4" fmla="*/ 5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Freeform 172">
                <a:extLst>
                  <a:ext uri="{FF2B5EF4-FFF2-40B4-BE49-F238E27FC236}">
                    <a16:creationId xmlns:a16="http://schemas.microsoft.com/office/drawing/2014/main" xmlns="" id="{2FE7E78B-1263-4C37-B05C-01EF32D6E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2782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65 w 65"/>
                  <a:gd name="T9" fmla="*/ 695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Freeform 174">
                <a:extLst>
                  <a:ext uri="{FF2B5EF4-FFF2-40B4-BE49-F238E27FC236}">
                    <a16:creationId xmlns:a16="http://schemas.microsoft.com/office/drawing/2014/main" xmlns="" id="{85B4A15C-F063-4A99-A2D6-288B56576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7332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66 w 66"/>
                  <a:gd name="T9" fmla="*/ 695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Freeform 175">
                <a:extLst>
                  <a:ext uri="{FF2B5EF4-FFF2-40B4-BE49-F238E27FC236}">
                    <a16:creationId xmlns:a16="http://schemas.microsoft.com/office/drawing/2014/main" xmlns="" id="{024CF89B-5D07-4B4D-8BAE-3E0621289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3469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5 w 65"/>
                  <a:gd name="T3" fmla="*/ 0 h 695"/>
                  <a:gd name="T4" fmla="*/ 5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Freeform 177">
                <a:extLst>
                  <a:ext uri="{FF2B5EF4-FFF2-40B4-BE49-F238E27FC236}">
                    <a16:creationId xmlns:a16="http://schemas.microsoft.com/office/drawing/2014/main" xmlns="" id="{D3DBF3BD-65CD-45DE-9FC4-6D49C16A7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9607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Freeform 179">
                <a:extLst>
                  <a:ext uri="{FF2B5EF4-FFF2-40B4-BE49-F238E27FC236}">
                    <a16:creationId xmlns:a16="http://schemas.microsoft.com/office/drawing/2014/main" xmlns="" id="{73C60DE8-0588-447B-841A-B125BD0A1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744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Freeform 181">
                <a:extLst>
                  <a:ext uri="{FF2B5EF4-FFF2-40B4-BE49-F238E27FC236}">
                    <a16:creationId xmlns:a16="http://schemas.microsoft.com/office/drawing/2014/main" xmlns="" id="{3788FC08-8F9C-41B5-8B57-A7A789972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0294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0 w 66"/>
                  <a:gd name="T9" fmla="*/ 695 h 695"/>
                  <a:gd name="T10" fmla="*/ 66 w 66"/>
                  <a:gd name="T11" fmla="*/ 695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Freeform 183">
                <a:extLst>
                  <a:ext uri="{FF2B5EF4-FFF2-40B4-BE49-F238E27FC236}">
                    <a16:creationId xmlns:a16="http://schemas.microsoft.com/office/drawing/2014/main" xmlns="" id="{80341067-DBC6-45C4-AF26-C425B8109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6432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0 w 66"/>
                  <a:gd name="T9" fmla="*/ 695 h 695"/>
                  <a:gd name="T10" fmla="*/ 66 w 66"/>
                  <a:gd name="T11" fmla="*/ 695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59" name="Group 758">
              <a:extLst>
                <a:ext uri="{FF2B5EF4-FFF2-40B4-BE49-F238E27FC236}">
                  <a16:creationId xmlns:a16="http://schemas.microsoft.com/office/drawing/2014/main" xmlns="" id="{DB53F3FA-1D2D-4EE2-A090-958955176F38}"/>
                </a:ext>
              </a:extLst>
            </p:cNvPr>
            <p:cNvGrpSpPr/>
            <p:nvPr/>
          </p:nvGrpSpPr>
          <p:grpSpPr>
            <a:xfrm>
              <a:off x="4591993" y="3780158"/>
              <a:ext cx="2280711" cy="719511"/>
              <a:chOff x="5402263" y="2641600"/>
              <a:chExt cx="3497304" cy="1103313"/>
            </a:xfrm>
            <a:solidFill>
              <a:schemeClr val="bg1">
                <a:alpha val="5000"/>
              </a:schemeClr>
            </a:solidFill>
          </p:grpSpPr>
          <p:sp>
            <p:nvSpPr>
              <p:cNvPr id="760" name="Freeform 187">
                <a:extLst>
                  <a:ext uri="{FF2B5EF4-FFF2-40B4-BE49-F238E27FC236}">
                    <a16:creationId xmlns:a16="http://schemas.microsoft.com/office/drawing/2014/main" xmlns="" id="{668B9C77-A9F5-443E-961F-85ED1449B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6378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Freeform 191">
                <a:extLst>
                  <a:ext uri="{FF2B5EF4-FFF2-40B4-BE49-F238E27FC236}">
                    <a16:creationId xmlns:a16="http://schemas.microsoft.com/office/drawing/2014/main" xmlns="" id="{1F0F8BA1-A00F-4C37-999C-0E1ECB4FE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2513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Freeform 195">
                <a:extLst>
                  <a:ext uri="{FF2B5EF4-FFF2-40B4-BE49-F238E27FC236}">
                    <a16:creationId xmlns:a16="http://schemas.microsoft.com/office/drawing/2014/main" xmlns="" id="{E8583755-52A6-476A-B638-EE9087F26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7062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Freeform 199">
                <a:extLst>
                  <a:ext uri="{FF2B5EF4-FFF2-40B4-BE49-F238E27FC236}">
                    <a16:creationId xmlns:a16="http://schemas.microsoft.com/office/drawing/2014/main" xmlns="" id="{2255280C-7E4D-4D46-AE79-D78A3CD07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3198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Freeform 203">
                <a:extLst>
                  <a:ext uri="{FF2B5EF4-FFF2-40B4-BE49-F238E27FC236}">
                    <a16:creationId xmlns:a16="http://schemas.microsoft.com/office/drawing/2014/main" xmlns="" id="{8AAA2FBC-CAD2-4FEF-B4AA-F05CFB638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331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Freeform 207">
                <a:extLst>
                  <a:ext uri="{FF2B5EF4-FFF2-40B4-BE49-F238E27FC236}">
                    <a16:creationId xmlns:a16="http://schemas.microsoft.com/office/drawing/2014/main" xmlns="" id="{55057004-6D72-4EDB-91C4-2D5E89098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467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Freeform 211">
                <a:extLst>
                  <a:ext uri="{FF2B5EF4-FFF2-40B4-BE49-F238E27FC236}">
                    <a16:creationId xmlns:a16="http://schemas.microsoft.com/office/drawing/2014/main" xmlns="" id="{3B2CB60F-FE32-4191-BA63-B10B0B6C8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1605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Freeform 215">
                <a:extLst>
                  <a:ext uri="{FF2B5EF4-FFF2-40B4-BE49-F238E27FC236}">
                    <a16:creationId xmlns:a16="http://schemas.microsoft.com/office/drawing/2014/main" xmlns="" id="{153F97F8-C418-417E-A515-B24ECB3BF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7740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Freeform 219">
                <a:extLst>
                  <a:ext uri="{FF2B5EF4-FFF2-40B4-BE49-F238E27FC236}">
                    <a16:creationId xmlns:a16="http://schemas.microsoft.com/office/drawing/2014/main" xmlns="" id="{FF43DBB5-6BE6-4C44-BE64-A43C78D1D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263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01" name="Group 800">
            <a:extLst>
              <a:ext uri="{FF2B5EF4-FFF2-40B4-BE49-F238E27FC236}">
                <a16:creationId xmlns:a16="http://schemas.microsoft.com/office/drawing/2014/main" xmlns="" id="{F3DE9722-563B-4512-9857-28DE2840B532}"/>
              </a:ext>
            </a:extLst>
          </p:cNvPr>
          <p:cNvGrpSpPr/>
          <p:nvPr/>
        </p:nvGrpSpPr>
        <p:grpSpPr>
          <a:xfrm>
            <a:off x="5356419" y="2798401"/>
            <a:ext cx="1947000" cy="736846"/>
            <a:chOff x="4241053" y="3563787"/>
            <a:chExt cx="3036440" cy="1149147"/>
          </a:xfrm>
        </p:grpSpPr>
        <p:sp>
          <p:nvSpPr>
            <p:cNvPr id="802" name="Rectangle 163">
              <a:extLst>
                <a:ext uri="{FF2B5EF4-FFF2-40B4-BE49-F238E27FC236}">
                  <a16:creationId xmlns:a16="http://schemas.microsoft.com/office/drawing/2014/main" xmlns="" id="{31A5121B-F6F9-4561-955C-AAFD22FB8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053" y="3563787"/>
              <a:ext cx="3036440" cy="11491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03" name="Freeform 165">
              <a:extLst>
                <a:ext uri="{FF2B5EF4-FFF2-40B4-BE49-F238E27FC236}">
                  <a16:creationId xmlns:a16="http://schemas.microsoft.com/office/drawing/2014/main" xmlns="" id="{3536417C-BB41-4489-AEE3-686C803CE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275" y="3627974"/>
              <a:ext cx="2905996" cy="1020774"/>
            </a:xfrm>
            <a:custGeom>
              <a:avLst/>
              <a:gdLst>
                <a:gd name="T0" fmla="*/ 0 w 2807"/>
                <a:gd name="T1" fmla="*/ 0 h 986"/>
                <a:gd name="T2" fmla="*/ 0 w 2807"/>
                <a:gd name="T3" fmla="*/ 986 h 986"/>
                <a:gd name="T4" fmla="*/ 2807 w 2807"/>
                <a:gd name="T5" fmla="*/ 986 h 986"/>
                <a:gd name="T6" fmla="*/ 2807 w 2807"/>
                <a:gd name="T7" fmla="*/ 62 h 986"/>
                <a:gd name="T8" fmla="*/ 2742 w 2807"/>
                <a:gd name="T9" fmla="*/ 62 h 986"/>
                <a:gd name="T10" fmla="*/ 2742 w 2807"/>
                <a:gd name="T11" fmla="*/ 926 h 986"/>
                <a:gd name="T12" fmla="*/ 74 w 2807"/>
                <a:gd name="T13" fmla="*/ 926 h 986"/>
                <a:gd name="T14" fmla="*/ 74 w 2807"/>
                <a:gd name="T15" fmla="*/ 62 h 986"/>
                <a:gd name="T16" fmla="*/ 2807 w 2807"/>
                <a:gd name="T17" fmla="*/ 62 h 986"/>
                <a:gd name="T18" fmla="*/ 2807 w 2807"/>
                <a:gd name="T19" fmla="*/ 0 h 986"/>
                <a:gd name="T20" fmla="*/ 0 w 2807"/>
                <a:gd name="T21" fmla="*/ 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7" h="986">
                  <a:moveTo>
                    <a:pt x="0" y="0"/>
                  </a:moveTo>
                  <a:lnTo>
                    <a:pt x="0" y="986"/>
                  </a:lnTo>
                  <a:lnTo>
                    <a:pt x="2807" y="986"/>
                  </a:lnTo>
                  <a:lnTo>
                    <a:pt x="2807" y="62"/>
                  </a:lnTo>
                  <a:lnTo>
                    <a:pt x="2742" y="62"/>
                  </a:lnTo>
                  <a:lnTo>
                    <a:pt x="2742" y="926"/>
                  </a:lnTo>
                  <a:lnTo>
                    <a:pt x="74" y="926"/>
                  </a:lnTo>
                  <a:lnTo>
                    <a:pt x="74" y="62"/>
                  </a:lnTo>
                  <a:lnTo>
                    <a:pt x="2807" y="62"/>
                  </a:lnTo>
                  <a:lnTo>
                    <a:pt x="28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grpSp>
          <p:nvGrpSpPr>
            <p:cNvPr id="804" name="Group 803">
              <a:extLst>
                <a:ext uri="{FF2B5EF4-FFF2-40B4-BE49-F238E27FC236}">
                  <a16:creationId xmlns:a16="http://schemas.microsoft.com/office/drawing/2014/main" xmlns="" id="{7D74106B-CBE4-417D-B608-6161964EF6E8}"/>
                </a:ext>
              </a:extLst>
            </p:cNvPr>
            <p:cNvGrpSpPr/>
            <p:nvPr/>
          </p:nvGrpSpPr>
          <p:grpSpPr>
            <a:xfrm>
              <a:off x="4655160" y="3780158"/>
              <a:ext cx="2280695" cy="719511"/>
              <a:chOff x="5499100" y="2641600"/>
              <a:chExt cx="3497263" cy="1103313"/>
            </a:xfrm>
            <a:solidFill>
              <a:schemeClr val="tx1">
                <a:alpha val="10000"/>
              </a:schemeClr>
            </a:solidFill>
          </p:grpSpPr>
          <p:sp>
            <p:nvSpPr>
              <p:cNvPr id="815" name="Freeform 169">
                <a:extLst>
                  <a:ext uri="{FF2B5EF4-FFF2-40B4-BE49-F238E27FC236}">
                    <a16:creationId xmlns:a16="http://schemas.microsoft.com/office/drawing/2014/main" xmlns="" id="{DFBFB675-3783-41D8-B484-81FFCC29D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1588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66 w 66"/>
                  <a:gd name="T9" fmla="*/ 695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16" name="Freeform 185">
                <a:extLst>
                  <a:ext uri="{FF2B5EF4-FFF2-40B4-BE49-F238E27FC236}">
                    <a16:creationId xmlns:a16="http://schemas.microsoft.com/office/drawing/2014/main" xmlns="" id="{20324ACA-CEC7-489A-B020-140E0F1DB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9100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5 w 65"/>
                  <a:gd name="T3" fmla="*/ 0 h 695"/>
                  <a:gd name="T4" fmla="*/ 5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17" name="Freeform 172">
                <a:extLst>
                  <a:ext uri="{FF2B5EF4-FFF2-40B4-BE49-F238E27FC236}">
                    <a16:creationId xmlns:a16="http://schemas.microsoft.com/office/drawing/2014/main" xmlns="" id="{DEC8FF8B-92DB-45F0-A107-982D81CFD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2782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65 w 65"/>
                  <a:gd name="T9" fmla="*/ 695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18" name="Freeform 174">
                <a:extLst>
                  <a:ext uri="{FF2B5EF4-FFF2-40B4-BE49-F238E27FC236}">
                    <a16:creationId xmlns:a16="http://schemas.microsoft.com/office/drawing/2014/main" xmlns="" id="{DD612E55-2442-44B2-8B20-50C0E6513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7332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66 w 66"/>
                  <a:gd name="T9" fmla="*/ 695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19" name="Freeform 175">
                <a:extLst>
                  <a:ext uri="{FF2B5EF4-FFF2-40B4-BE49-F238E27FC236}">
                    <a16:creationId xmlns:a16="http://schemas.microsoft.com/office/drawing/2014/main" xmlns="" id="{3A07510A-027D-47D9-B525-35D545F9C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3469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5 w 65"/>
                  <a:gd name="T3" fmla="*/ 0 h 695"/>
                  <a:gd name="T4" fmla="*/ 5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20" name="Freeform 177">
                <a:extLst>
                  <a:ext uri="{FF2B5EF4-FFF2-40B4-BE49-F238E27FC236}">
                    <a16:creationId xmlns:a16="http://schemas.microsoft.com/office/drawing/2014/main" xmlns="" id="{DD8FCC6A-879B-42B3-9D0C-E8B63DD2E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9607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21" name="Freeform 179">
                <a:extLst>
                  <a:ext uri="{FF2B5EF4-FFF2-40B4-BE49-F238E27FC236}">
                    <a16:creationId xmlns:a16="http://schemas.microsoft.com/office/drawing/2014/main" xmlns="" id="{9F135563-CCD1-403B-A783-03844E570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744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22" name="Freeform 181">
                <a:extLst>
                  <a:ext uri="{FF2B5EF4-FFF2-40B4-BE49-F238E27FC236}">
                    <a16:creationId xmlns:a16="http://schemas.microsoft.com/office/drawing/2014/main" xmlns="" id="{F952B4F6-0B8C-408D-BE8A-64BD37E7B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0294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0 w 66"/>
                  <a:gd name="T9" fmla="*/ 695 h 695"/>
                  <a:gd name="T10" fmla="*/ 66 w 66"/>
                  <a:gd name="T11" fmla="*/ 695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23" name="Freeform 183">
                <a:extLst>
                  <a:ext uri="{FF2B5EF4-FFF2-40B4-BE49-F238E27FC236}">
                    <a16:creationId xmlns:a16="http://schemas.microsoft.com/office/drawing/2014/main" xmlns="" id="{5E8AEDE2-2040-43C4-820C-089A514C4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6432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0 w 66"/>
                  <a:gd name="T9" fmla="*/ 695 h 695"/>
                  <a:gd name="T10" fmla="*/ 66 w 66"/>
                  <a:gd name="T11" fmla="*/ 695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05" name="Group 804">
              <a:extLst>
                <a:ext uri="{FF2B5EF4-FFF2-40B4-BE49-F238E27FC236}">
                  <a16:creationId xmlns:a16="http://schemas.microsoft.com/office/drawing/2014/main" xmlns="" id="{0060EACD-2CA0-441E-A645-D8C750BEDC51}"/>
                </a:ext>
              </a:extLst>
            </p:cNvPr>
            <p:cNvGrpSpPr/>
            <p:nvPr/>
          </p:nvGrpSpPr>
          <p:grpSpPr>
            <a:xfrm>
              <a:off x="4591993" y="3780158"/>
              <a:ext cx="2280711" cy="719511"/>
              <a:chOff x="5402263" y="2641600"/>
              <a:chExt cx="3497304" cy="1103313"/>
            </a:xfrm>
            <a:solidFill>
              <a:schemeClr val="bg1">
                <a:alpha val="5000"/>
              </a:schemeClr>
            </a:solidFill>
          </p:grpSpPr>
          <p:sp>
            <p:nvSpPr>
              <p:cNvPr id="806" name="Freeform 187">
                <a:extLst>
                  <a:ext uri="{FF2B5EF4-FFF2-40B4-BE49-F238E27FC236}">
                    <a16:creationId xmlns:a16="http://schemas.microsoft.com/office/drawing/2014/main" xmlns="" id="{54FC10D8-5FC9-48E6-A9A0-2A4C95C88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6378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07" name="Freeform 191">
                <a:extLst>
                  <a:ext uri="{FF2B5EF4-FFF2-40B4-BE49-F238E27FC236}">
                    <a16:creationId xmlns:a16="http://schemas.microsoft.com/office/drawing/2014/main" xmlns="" id="{AF583076-0B37-45A1-AA59-16A220D55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2513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08" name="Freeform 195">
                <a:extLst>
                  <a:ext uri="{FF2B5EF4-FFF2-40B4-BE49-F238E27FC236}">
                    <a16:creationId xmlns:a16="http://schemas.microsoft.com/office/drawing/2014/main" xmlns="" id="{CA7A3496-C01C-468C-8184-B5A65078D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7062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09" name="Freeform 199">
                <a:extLst>
                  <a:ext uri="{FF2B5EF4-FFF2-40B4-BE49-F238E27FC236}">
                    <a16:creationId xmlns:a16="http://schemas.microsoft.com/office/drawing/2014/main" xmlns="" id="{00756C16-6629-4719-92CE-F01B72FFE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3198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10" name="Freeform 203">
                <a:extLst>
                  <a:ext uri="{FF2B5EF4-FFF2-40B4-BE49-F238E27FC236}">
                    <a16:creationId xmlns:a16="http://schemas.microsoft.com/office/drawing/2014/main" xmlns="" id="{0CD22BDD-A895-41F3-A851-AAACA4EDE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331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11" name="Freeform 207">
                <a:extLst>
                  <a:ext uri="{FF2B5EF4-FFF2-40B4-BE49-F238E27FC236}">
                    <a16:creationId xmlns:a16="http://schemas.microsoft.com/office/drawing/2014/main" xmlns="" id="{4C2E3CCE-4075-44DE-9E97-CC75C3951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467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12" name="Freeform 211">
                <a:extLst>
                  <a:ext uri="{FF2B5EF4-FFF2-40B4-BE49-F238E27FC236}">
                    <a16:creationId xmlns:a16="http://schemas.microsoft.com/office/drawing/2014/main" xmlns="" id="{50617FC0-06BE-4CF1-9A08-3E8BD6303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1605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13" name="Freeform 215">
                <a:extLst>
                  <a:ext uri="{FF2B5EF4-FFF2-40B4-BE49-F238E27FC236}">
                    <a16:creationId xmlns:a16="http://schemas.microsoft.com/office/drawing/2014/main" xmlns="" id="{7BB8B68C-6B7B-4BFF-AE81-A3EE40DD7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7740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14" name="Freeform 219">
                <a:extLst>
                  <a:ext uri="{FF2B5EF4-FFF2-40B4-BE49-F238E27FC236}">
                    <a16:creationId xmlns:a16="http://schemas.microsoft.com/office/drawing/2014/main" xmlns="" id="{3E8DBCB7-3CA3-42D6-91CE-09E42957E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263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47" name="Group 846">
            <a:extLst>
              <a:ext uri="{FF2B5EF4-FFF2-40B4-BE49-F238E27FC236}">
                <a16:creationId xmlns:a16="http://schemas.microsoft.com/office/drawing/2014/main" xmlns="" id="{5A0D50A2-9FA3-41F8-91E8-CEEEA39062F5}"/>
              </a:ext>
            </a:extLst>
          </p:cNvPr>
          <p:cNvGrpSpPr/>
          <p:nvPr/>
        </p:nvGrpSpPr>
        <p:grpSpPr>
          <a:xfrm>
            <a:off x="7448194" y="2780928"/>
            <a:ext cx="1947000" cy="736846"/>
            <a:chOff x="4241053" y="3563787"/>
            <a:chExt cx="3036440" cy="1149147"/>
          </a:xfrm>
        </p:grpSpPr>
        <p:sp>
          <p:nvSpPr>
            <p:cNvPr id="848" name="Rectangle 163">
              <a:extLst>
                <a:ext uri="{FF2B5EF4-FFF2-40B4-BE49-F238E27FC236}">
                  <a16:creationId xmlns:a16="http://schemas.microsoft.com/office/drawing/2014/main" xmlns="" id="{CD7CDD11-F986-488C-806F-E0B29DD7F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053" y="3563787"/>
              <a:ext cx="3036440" cy="114914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849" name="Freeform 165">
              <a:extLst>
                <a:ext uri="{FF2B5EF4-FFF2-40B4-BE49-F238E27FC236}">
                  <a16:creationId xmlns:a16="http://schemas.microsoft.com/office/drawing/2014/main" xmlns="" id="{4A0D6706-7B77-4989-964D-08F11404D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275" y="3627974"/>
              <a:ext cx="2905996" cy="1020774"/>
            </a:xfrm>
            <a:custGeom>
              <a:avLst/>
              <a:gdLst>
                <a:gd name="T0" fmla="*/ 0 w 2807"/>
                <a:gd name="T1" fmla="*/ 0 h 986"/>
                <a:gd name="T2" fmla="*/ 0 w 2807"/>
                <a:gd name="T3" fmla="*/ 986 h 986"/>
                <a:gd name="T4" fmla="*/ 2807 w 2807"/>
                <a:gd name="T5" fmla="*/ 986 h 986"/>
                <a:gd name="T6" fmla="*/ 2807 w 2807"/>
                <a:gd name="T7" fmla="*/ 62 h 986"/>
                <a:gd name="T8" fmla="*/ 2742 w 2807"/>
                <a:gd name="T9" fmla="*/ 62 h 986"/>
                <a:gd name="T10" fmla="*/ 2742 w 2807"/>
                <a:gd name="T11" fmla="*/ 926 h 986"/>
                <a:gd name="T12" fmla="*/ 74 w 2807"/>
                <a:gd name="T13" fmla="*/ 926 h 986"/>
                <a:gd name="T14" fmla="*/ 74 w 2807"/>
                <a:gd name="T15" fmla="*/ 62 h 986"/>
                <a:gd name="T16" fmla="*/ 2807 w 2807"/>
                <a:gd name="T17" fmla="*/ 62 h 986"/>
                <a:gd name="T18" fmla="*/ 2807 w 2807"/>
                <a:gd name="T19" fmla="*/ 0 h 986"/>
                <a:gd name="T20" fmla="*/ 0 w 2807"/>
                <a:gd name="T21" fmla="*/ 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7" h="986">
                  <a:moveTo>
                    <a:pt x="0" y="0"/>
                  </a:moveTo>
                  <a:lnTo>
                    <a:pt x="0" y="986"/>
                  </a:lnTo>
                  <a:lnTo>
                    <a:pt x="2807" y="986"/>
                  </a:lnTo>
                  <a:lnTo>
                    <a:pt x="2807" y="62"/>
                  </a:lnTo>
                  <a:lnTo>
                    <a:pt x="2742" y="62"/>
                  </a:lnTo>
                  <a:lnTo>
                    <a:pt x="2742" y="926"/>
                  </a:lnTo>
                  <a:lnTo>
                    <a:pt x="74" y="926"/>
                  </a:lnTo>
                  <a:lnTo>
                    <a:pt x="74" y="62"/>
                  </a:lnTo>
                  <a:lnTo>
                    <a:pt x="2807" y="62"/>
                  </a:lnTo>
                  <a:lnTo>
                    <a:pt x="28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grpSp>
          <p:nvGrpSpPr>
            <p:cNvPr id="850" name="Group 849">
              <a:extLst>
                <a:ext uri="{FF2B5EF4-FFF2-40B4-BE49-F238E27FC236}">
                  <a16:creationId xmlns:a16="http://schemas.microsoft.com/office/drawing/2014/main" xmlns="" id="{997C7256-E16C-438B-B1B8-B9CCD31C6C39}"/>
                </a:ext>
              </a:extLst>
            </p:cNvPr>
            <p:cNvGrpSpPr/>
            <p:nvPr/>
          </p:nvGrpSpPr>
          <p:grpSpPr>
            <a:xfrm>
              <a:off x="4655160" y="3780158"/>
              <a:ext cx="2280695" cy="719511"/>
              <a:chOff x="5499100" y="2641600"/>
              <a:chExt cx="3497263" cy="1103313"/>
            </a:xfrm>
            <a:solidFill>
              <a:schemeClr val="tx1">
                <a:alpha val="10000"/>
              </a:schemeClr>
            </a:solidFill>
          </p:grpSpPr>
          <p:sp>
            <p:nvSpPr>
              <p:cNvPr id="861" name="Freeform 169">
                <a:extLst>
                  <a:ext uri="{FF2B5EF4-FFF2-40B4-BE49-F238E27FC236}">
                    <a16:creationId xmlns:a16="http://schemas.microsoft.com/office/drawing/2014/main" xmlns="" id="{6043A4E1-7266-4FE9-BD03-A0162A324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1588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66 w 66"/>
                  <a:gd name="T9" fmla="*/ 695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62" name="Freeform 185">
                <a:extLst>
                  <a:ext uri="{FF2B5EF4-FFF2-40B4-BE49-F238E27FC236}">
                    <a16:creationId xmlns:a16="http://schemas.microsoft.com/office/drawing/2014/main" xmlns="" id="{8453AF37-EDC7-48B2-8D07-7D6DE590A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9100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5 w 65"/>
                  <a:gd name="T3" fmla="*/ 0 h 695"/>
                  <a:gd name="T4" fmla="*/ 5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63" name="Freeform 172">
                <a:extLst>
                  <a:ext uri="{FF2B5EF4-FFF2-40B4-BE49-F238E27FC236}">
                    <a16:creationId xmlns:a16="http://schemas.microsoft.com/office/drawing/2014/main" xmlns="" id="{BD244315-42F9-4102-95F3-356880708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2782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65 w 65"/>
                  <a:gd name="T9" fmla="*/ 695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64" name="Freeform 174">
                <a:extLst>
                  <a:ext uri="{FF2B5EF4-FFF2-40B4-BE49-F238E27FC236}">
                    <a16:creationId xmlns:a16="http://schemas.microsoft.com/office/drawing/2014/main" xmlns="" id="{897C705D-6716-4CD7-B439-93DA91C3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7332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66 w 66"/>
                  <a:gd name="T9" fmla="*/ 695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65" name="Freeform 175">
                <a:extLst>
                  <a:ext uri="{FF2B5EF4-FFF2-40B4-BE49-F238E27FC236}">
                    <a16:creationId xmlns:a16="http://schemas.microsoft.com/office/drawing/2014/main" xmlns="" id="{DE5A969E-E797-42B2-8A83-C9BE5E5B2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3469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5 w 65"/>
                  <a:gd name="T3" fmla="*/ 0 h 695"/>
                  <a:gd name="T4" fmla="*/ 5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66" name="Freeform 177">
                <a:extLst>
                  <a:ext uri="{FF2B5EF4-FFF2-40B4-BE49-F238E27FC236}">
                    <a16:creationId xmlns:a16="http://schemas.microsoft.com/office/drawing/2014/main" xmlns="" id="{5B04FE26-D3A1-4BEC-94B7-336C5E590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9607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67" name="Freeform 179">
                <a:extLst>
                  <a:ext uri="{FF2B5EF4-FFF2-40B4-BE49-F238E27FC236}">
                    <a16:creationId xmlns:a16="http://schemas.microsoft.com/office/drawing/2014/main" xmlns="" id="{03D56289-E504-4FE5-A1E1-DA4A26B95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744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68" name="Freeform 181">
                <a:extLst>
                  <a:ext uri="{FF2B5EF4-FFF2-40B4-BE49-F238E27FC236}">
                    <a16:creationId xmlns:a16="http://schemas.microsoft.com/office/drawing/2014/main" xmlns="" id="{951FAF9D-7FB8-46D7-91C2-A2466DC08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0294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0 w 66"/>
                  <a:gd name="T9" fmla="*/ 695 h 695"/>
                  <a:gd name="T10" fmla="*/ 66 w 66"/>
                  <a:gd name="T11" fmla="*/ 695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69" name="Freeform 183">
                <a:extLst>
                  <a:ext uri="{FF2B5EF4-FFF2-40B4-BE49-F238E27FC236}">
                    <a16:creationId xmlns:a16="http://schemas.microsoft.com/office/drawing/2014/main" xmlns="" id="{DCE1D78B-372B-45EA-AF88-CF8292D47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6432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0 w 66"/>
                  <a:gd name="T9" fmla="*/ 695 h 695"/>
                  <a:gd name="T10" fmla="*/ 66 w 66"/>
                  <a:gd name="T11" fmla="*/ 695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51" name="Group 850">
              <a:extLst>
                <a:ext uri="{FF2B5EF4-FFF2-40B4-BE49-F238E27FC236}">
                  <a16:creationId xmlns:a16="http://schemas.microsoft.com/office/drawing/2014/main" xmlns="" id="{40D7F790-EFEA-494A-811E-CA8C5ED38A1C}"/>
                </a:ext>
              </a:extLst>
            </p:cNvPr>
            <p:cNvGrpSpPr/>
            <p:nvPr/>
          </p:nvGrpSpPr>
          <p:grpSpPr>
            <a:xfrm>
              <a:off x="4591993" y="3780158"/>
              <a:ext cx="2280711" cy="719511"/>
              <a:chOff x="5402263" y="2641600"/>
              <a:chExt cx="3497304" cy="1103313"/>
            </a:xfrm>
            <a:solidFill>
              <a:schemeClr val="bg1">
                <a:alpha val="5000"/>
              </a:schemeClr>
            </a:solidFill>
          </p:grpSpPr>
          <p:sp>
            <p:nvSpPr>
              <p:cNvPr id="852" name="Freeform 187">
                <a:extLst>
                  <a:ext uri="{FF2B5EF4-FFF2-40B4-BE49-F238E27FC236}">
                    <a16:creationId xmlns:a16="http://schemas.microsoft.com/office/drawing/2014/main" xmlns="" id="{2104D9A6-40C5-4E42-AB6E-F764ECBC3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6378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53" name="Freeform 191">
                <a:extLst>
                  <a:ext uri="{FF2B5EF4-FFF2-40B4-BE49-F238E27FC236}">
                    <a16:creationId xmlns:a16="http://schemas.microsoft.com/office/drawing/2014/main" xmlns="" id="{A8920445-09AA-4F1B-8386-163C0DAF2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2513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54" name="Freeform 195">
                <a:extLst>
                  <a:ext uri="{FF2B5EF4-FFF2-40B4-BE49-F238E27FC236}">
                    <a16:creationId xmlns:a16="http://schemas.microsoft.com/office/drawing/2014/main" xmlns="" id="{A07E6E4E-C241-43D6-B3DA-5B21F8416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7062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55" name="Freeform 199">
                <a:extLst>
                  <a:ext uri="{FF2B5EF4-FFF2-40B4-BE49-F238E27FC236}">
                    <a16:creationId xmlns:a16="http://schemas.microsoft.com/office/drawing/2014/main" xmlns="" id="{9B7B5CBD-0FB1-4A0B-82DD-75B8E2E7F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3198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56" name="Freeform 203">
                <a:extLst>
                  <a:ext uri="{FF2B5EF4-FFF2-40B4-BE49-F238E27FC236}">
                    <a16:creationId xmlns:a16="http://schemas.microsoft.com/office/drawing/2014/main" xmlns="" id="{429650EB-98C4-48B9-9A6F-E82C7D5BD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331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57" name="Freeform 207">
                <a:extLst>
                  <a:ext uri="{FF2B5EF4-FFF2-40B4-BE49-F238E27FC236}">
                    <a16:creationId xmlns:a16="http://schemas.microsoft.com/office/drawing/2014/main" xmlns="" id="{332EA591-D895-42BC-A1AF-C65ADA8A2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467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58" name="Freeform 211">
                <a:extLst>
                  <a:ext uri="{FF2B5EF4-FFF2-40B4-BE49-F238E27FC236}">
                    <a16:creationId xmlns:a16="http://schemas.microsoft.com/office/drawing/2014/main" xmlns="" id="{F77856CC-C94E-4AF2-9C70-22EC9B5BC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1605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59" name="Freeform 215">
                <a:extLst>
                  <a:ext uri="{FF2B5EF4-FFF2-40B4-BE49-F238E27FC236}">
                    <a16:creationId xmlns:a16="http://schemas.microsoft.com/office/drawing/2014/main" xmlns="" id="{4DB1D733-F7A4-4B55-AE62-61AE62A7D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7740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60" name="Freeform 219">
                <a:extLst>
                  <a:ext uri="{FF2B5EF4-FFF2-40B4-BE49-F238E27FC236}">
                    <a16:creationId xmlns:a16="http://schemas.microsoft.com/office/drawing/2014/main" xmlns="" id="{78BA7D37-8C03-4507-ACEF-60E989B8E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263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73" name="TextBox 872">
            <a:extLst>
              <a:ext uri="{FF2B5EF4-FFF2-40B4-BE49-F238E27FC236}">
                <a16:creationId xmlns:a16="http://schemas.microsoft.com/office/drawing/2014/main" xmlns="" id="{46BC04F3-0CE4-4AEB-A257-5F5AC0822FBF}"/>
              </a:ext>
            </a:extLst>
          </p:cNvPr>
          <p:cNvSpPr txBox="1"/>
          <p:nvPr/>
        </p:nvSpPr>
        <p:spPr>
          <a:xfrm>
            <a:off x="7654221" y="3573016"/>
            <a:ext cx="1413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IN" sz="28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Controlar</a:t>
            </a:r>
            <a:endParaRPr lang="en-IN" sz="28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4" name="TextBox 873">
            <a:extLst>
              <a:ext uri="{FF2B5EF4-FFF2-40B4-BE49-F238E27FC236}">
                <a16:creationId xmlns:a16="http://schemas.microsoft.com/office/drawing/2014/main" xmlns="" id="{75F3B40E-2D90-4DDA-8830-D99C75C85B1C}"/>
              </a:ext>
            </a:extLst>
          </p:cNvPr>
          <p:cNvSpPr txBox="1"/>
          <p:nvPr/>
        </p:nvSpPr>
        <p:spPr>
          <a:xfrm>
            <a:off x="9550796" y="3573016"/>
            <a:ext cx="242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N" sz="28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Monitorear</a:t>
            </a:r>
            <a:endParaRPr lang="en-IN" sz="28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1" name="TextBox 730">
            <a:extLst>
              <a:ext uri="{FF2B5EF4-FFF2-40B4-BE49-F238E27FC236}">
                <a16:creationId xmlns:a16="http://schemas.microsoft.com/office/drawing/2014/main" xmlns="" id="{0626D875-838F-494C-BBCF-6D0702ACF1D3}"/>
              </a:ext>
            </a:extLst>
          </p:cNvPr>
          <p:cNvSpPr txBox="1"/>
          <p:nvPr/>
        </p:nvSpPr>
        <p:spPr>
          <a:xfrm>
            <a:off x="2270107" y="5297316"/>
            <a:ext cx="4608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s-ES" b="1" dirty="0">
                <a:solidFill>
                  <a:srgbClr val="046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 DE ADMINISTRACIÓN DE </a:t>
            </a:r>
          </a:p>
          <a:p>
            <a:pPr algn="r">
              <a:defRPr/>
            </a:pPr>
            <a:r>
              <a:rPr lang="es-ES" b="1" dirty="0">
                <a:solidFill>
                  <a:srgbClr val="046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RIESGOS ASOCIADOS AL </a:t>
            </a:r>
          </a:p>
          <a:p>
            <a:pPr algn="r">
              <a:defRPr/>
            </a:pPr>
            <a:r>
              <a:rPr lang="es-ES" b="1" dirty="0">
                <a:solidFill>
                  <a:srgbClr val="046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TRATAMIENTO DE DATOS PERSONALES </a:t>
            </a:r>
            <a:endParaRPr lang="en-IN" sz="8800" b="1" dirty="0">
              <a:solidFill>
                <a:srgbClr val="0468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77" name="Straight Connector 876">
            <a:extLst>
              <a:ext uri="{FF2B5EF4-FFF2-40B4-BE49-F238E27FC236}">
                <a16:creationId xmlns:a16="http://schemas.microsoft.com/office/drawing/2014/main" xmlns="" id="{EE4CE63A-E7A2-4760-9F28-C846511B3DEC}"/>
              </a:ext>
            </a:extLst>
          </p:cNvPr>
          <p:cNvCxnSpPr/>
          <p:nvPr/>
        </p:nvCxnSpPr>
        <p:spPr>
          <a:xfrm flipH="1">
            <a:off x="7213770" y="5472009"/>
            <a:ext cx="11378" cy="9941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" name="TextBox 870">
            <a:extLst>
              <a:ext uri="{FF2B5EF4-FFF2-40B4-BE49-F238E27FC236}">
                <a16:creationId xmlns:a16="http://schemas.microsoft.com/office/drawing/2014/main" xmlns="" id="{A3CBA390-B734-49A8-B624-D14301CB796D}"/>
              </a:ext>
            </a:extLst>
          </p:cNvPr>
          <p:cNvSpPr txBox="1"/>
          <p:nvPr/>
        </p:nvSpPr>
        <p:spPr>
          <a:xfrm>
            <a:off x="3483039" y="3573016"/>
            <a:ext cx="1531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IN" sz="28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Identificar</a:t>
            </a:r>
            <a:endParaRPr lang="en-IN" sz="28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57" name="Group 731">
            <a:extLst>
              <a:ext uri="{FF2B5EF4-FFF2-40B4-BE49-F238E27FC236}">
                <a16:creationId xmlns:a16="http://schemas.microsoft.com/office/drawing/2014/main" xmlns="" id="{D7A3A3EF-402A-446A-87E0-2587903B9F21}"/>
              </a:ext>
            </a:extLst>
          </p:cNvPr>
          <p:cNvGrpSpPr/>
          <p:nvPr/>
        </p:nvGrpSpPr>
        <p:grpSpPr>
          <a:xfrm>
            <a:off x="9552062" y="2787482"/>
            <a:ext cx="2374997" cy="736846"/>
            <a:chOff x="4241053" y="3563787"/>
            <a:chExt cx="3036440" cy="1149147"/>
          </a:xfrm>
        </p:grpSpPr>
        <p:sp>
          <p:nvSpPr>
            <p:cNvPr id="958" name="Rectangle 163">
              <a:extLst>
                <a:ext uri="{FF2B5EF4-FFF2-40B4-BE49-F238E27FC236}">
                  <a16:creationId xmlns:a16="http://schemas.microsoft.com/office/drawing/2014/main" xmlns="" id="{A16F9F52-C826-4DF5-B746-C4961CE5B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053" y="3563787"/>
              <a:ext cx="3036440" cy="11491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959" name="Freeform 165">
              <a:extLst>
                <a:ext uri="{FF2B5EF4-FFF2-40B4-BE49-F238E27FC236}">
                  <a16:creationId xmlns:a16="http://schemas.microsoft.com/office/drawing/2014/main" xmlns="" id="{532E0A99-02DF-4D3F-9236-773B64B1C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275" y="3627974"/>
              <a:ext cx="2905996" cy="1020774"/>
            </a:xfrm>
            <a:custGeom>
              <a:avLst/>
              <a:gdLst>
                <a:gd name="T0" fmla="*/ 0 w 2807"/>
                <a:gd name="T1" fmla="*/ 0 h 986"/>
                <a:gd name="T2" fmla="*/ 0 w 2807"/>
                <a:gd name="T3" fmla="*/ 986 h 986"/>
                <a:gd name="T4" fmla="*/ 2807 w 2807"/>
                <a:gd name="T5" fmla="*/ 986 h 986"/>
                <a:gd name="T6" fmla="*/ 2807 w 2807"/>
                <a:gd name="T7" fmla="*/ 62 h 986"/>
                <a:gd name="T8" fmla="*/ 2742 w 2807"/>
                <a:gd name="T9" fmla="*/ 62 h 986"/>
                <a:gd name="T10" fmla="*/ 2742 w 2807"/>
                <a:gd name="T11" fmla="*/ 926 h 986"/>
                <a:gd name="T12" fmla="*/ 74 w 2807"/>
                <a:gd name="T13" fmla="*/ 926 h 986"/>
                <a:gd name="T14" fmla="*/ 74 w 2807"/>
                <a:gd name="T15" fmla="*/ 62 h 986"/>
                <a:gd name="T16" fmla="*/ 2807 w 2807"/>
                <a:gd name="T17" fmla="*/ 62 h 986"/>
                <a:gd name="T18" fmla="*/ 2807 w 2807"/>
                <a:gd name="T19" fmla="*/ 0 h 986"/>
                <a:gd name="T20" fmla="*/ 0 w 2807"/>
                <a:gd name="T21" fmla="*/ 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7" h="986">
                  <a:moveTo>
                    <a:pt x="0" y="0"/>
                  </a:moveTo>
                  <a:lnTo>
                    <a:pt x="0" y="986"/>
                  </a:lnTo>
                  <a:lnTo>
                    <a:pt x="2807" y="986"/>
                  </a:lnTo>
                  <a:lnTo>
                    <a:pt x="2807" y="62"/>
                  </a:lnTo>
                  <a:lnTo>
                    <a:pt x="2742" y="62"/>
                  </a:lnTo>
                  <a:lnTo>
                    <a:pt x="2742" y="926"/>
                  </a:lnTo>
                  <a:lnTo>
                    <a:pt x="74" y="926"/>
                  </a:lnTo>
                  <a:lnTo>
                    <a:pt x="74" y="62"/>
                  </a:lnTo>
                  <a:lnTo>
                    <a:pt x="2807" y="62"/>
                  </a:lnTo>
                  <a:lnTo>
                    <a:pt x="28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grpSp>
          <p:nvGrpSpPr>
            <p:cNvPr id="960" name="Group 734">
              <a:extLst>
                <a:ext uri="{FF2B5EF4-FFF2-40B4-BE49-F238E27FC236}">
                  <a16:creationId xmlns:a16="http://schemas.microsoft.com/office/drawing/2014/main" xmlns="" id="{D8A8A0EA-CB42-4AC1-9DB1-6DFD1FCEAB5E}"/>
                </a:ext>
              </a:extLst>
            </p:cNvPr>
            <p:cNvGrpSpPr/>
            <p:nvPr/>
          </p:nvGrpSpPr>
          <p:grpSpPr>
            <a:xfrm>
              <a:off x="4655160" y="3780158"/>
              <a:ext cx="2280695" cy="719511"/>
              <a:chOff x="5499100" y="2641600"/>
              <a:chExt cx="3497263" cy="1103313"/>
            </a:xfrm>
            <a:solidFill>
              <a:schemeClr val="tx1">
                <a:alpha val="10000"/>
              </a:schemeClr>
            </a:solidFill>
          </p:grpSpPr>
          <p:sp>
            <p:nvSpPr>
              <p:cNvPr id="971" name="Freeform 169">
                <a:extLst>
                  <a:ext uri="{FF2B5EF4-FFF2-40B4-BE49-F238E27FC236}">
                    <a16:creationId xmlns:a16="http://schemas.microsoft.com/office/drawing/2014/main" xmlns="" id="{9EA9C32D-9DE8-4E6F-A1F6-918B295B7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1588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66 w 66"/>
                  <a:gd name="T9" fmla="*/ 695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72" name="Freeform 185">
                <a:extLst>
                  <a:ext uri="{FF2B5EF4-FFF2-40B4-BE49-F238E27FC236}">
                    <a16:creationId xmlns:a16="http://schemas.microsoft.com/office/drawing/2014/main" xmlns="" id="{F3E8D73E-CFF7-4ADD-92EA-1A4A3B2F1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9100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5 w 65"/>
                  <a:gd name="T3" fmla="*/ 0 h 695"/>
                  <a:gd name="T4" fmla="*/ 5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73" name="Freeform 172">
                <a:extLst>
                  <a:ext uri="{FF2B5EF4-FFF2-40B4-BE49-F238E27FC236}">
                    <a16:creationId xmlns:a16="http://schemas.microsoft.com/office/drawing/2014/main" xmlns="" id="{89DD4AD1-8AB9-4F84-A393-934351C96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2782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65 w 65"/>
                  <a:gd name="T9" fmla="*/ 695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74" name="Freeform 174">
                <a:extLst>
                  <a:ext uri="{FF2B5EF4-FFF2-40B4-BE49-F238E27FC236}">
                    <a16:creationId xmlns:a16="http://schemas.microsoft.com/office/drawing/2014/main" xmlns="" id="{339F0B97-C351-4148-9478-7EE7027AB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7332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66 w 66"/>
                  <a:gd name="T9" fmla="*/ 695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75" name="Freeform 175">
                <a:extLst>
                  <a:ext uri="{FF2B5EF4-FFF2-40B4-BE49-F238E27FC236}">
                    <a16:creationId xmlns:a16="http://schemas.microsoft.com/office/drawing/2014/main" xmlns="" id="{3D9C5101-3AA9-4A04-BCAE-53097AE1C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3469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5 w 65"/>
                  <a:gd name="T3" fmla="*/ 0 h 695"/>
                  <a:gd name="T4" fmla="*/ 5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76" name="Freeform 177">
                <a:extLst>
                  <a:ext uri="{FF2B5EF4-FFF2-40B4-BE49-F238E27FC236}">
                    <a16:creationId xmlns:a16="http://schemas.microsoft.com/office/drawing/2014/main" xmlns="" id="{85716F73-2789-4ECB-A44E-5B671C7FF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9607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77" name="Freeform 179">
                <a:extLst>
                  <a:ext uri="{FF2B5EF4-FFF2-40B4-BE49-F238E27FC236}">
                    <a16:creationId xmlns:a16="http://schemas.microsoft.com/office/drawing/2014/main" xmlns="" id="{98497AF7-C46A-45EC-BC30-6C499EBB7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744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78" name="Freeform 181">
                <a:extLst>
                  <a:ext uri="{FF2B5EF4-FFF2-40B4-BE49-F238E27FC236}">
                    <a16:creationId xmlns:a16="http://schemas.microsoft.com/office/drawing/2014/main" xmlns="" id="{F48CC0E6-AD84-433A-9A4A-353F56749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0294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0 w 66"/>
                  <a:gd name="T9" fmla="*/ 695 h 695"/>
                  <a:gd name="T10" fmla="*/ 66 w 66"/>
                  <a:gd name="T11" fmla="*/ 695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79" name="Freeform 183">
                <a:extLst>
                  <a:ext uri="{FF2B5EF4-FFF2-40B4-BE49-F238E27FC236}">
                    <a16:creationId xmlns:a16="http://schemas.microsoft.com/office/drawing/2014/main" xmlns="" id="{5E22A57E-8183-44D6-9CF0-9FE53A187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6432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0 w 66"/>
                  <a:gd name="T9" fmla="*/ 695 h 695"/>
                  <a:gd name="T10" fmla="*/ 66 w 66"/>
                  <a:gd name="T11" fmla="*/ 695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61" name="Group 735">
              <a:extLst>
                <a:ext uri="{FF2B5EF4-FFF2-40B4-BE49-F238E27FC236}">
                  <a16:creationId xmlns:a16="http://schemas.microsoft.com/office/drawing/2014/main" xmlns="" id="{8C5936D5-57AC-44E8-8766-75A91A1D6B78}"/>
                </a:ext>
              </a:extLst>
            </p:cNvPr>
            <p:cNvGrpSpPr/>
            <p:nvPr/>
          </p:nvGrpSpPr>
          <p:grpSpPr>
            <a:xfrm>
              <a:off x="4591993" y="3780158"/>
              <a:ext cx="2280711" cy="719511"/>
              <a:chOff x="5402263" y="2641600"/>
              <a:chExt cx="3497304" cy="1103313"/>
            </a:xfrm>
            <a:solidFill>
              <a:schemeClr val="bg1">
                <a:alpha val="5000"/>
              </a:schemeClr>
            </a:solidFill>
          </p:grpSpPr>
          <p:sp>
            <p:nvSpPr>
              <p:cNvPr id="962" name="Freeform 187">
                <a:extLst>
                  <a:ext uri="{FF2B5EF4-FFF2-40B4-BE49-F238E27FC236}">
                    <a16:creationId xmlns:a16="http://schemas.microsoft.com/office/drawing/2014/main" xmlns="" id="{F65B230C-666B-4172-9413-B4A4C0002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6378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63" name="Freeform 191">
                <a:extLst>
                  <a:ext uri="{FF2B5EF4-FFF2-40B4-BE49-F238E27FC236}">
                    <a16:creationId xmlns:a16="http://schemas.microsoft.com/office/drawing/2014/main" xmlns="" id="{9396BF19-E144-4777-BEDF-6C9338068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2513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64" name="Freeform 195">
                <a:extLst>
                  <a:ext uri="{FF2B5EF4-FFF2-40B4-BE49-F238E27FC236}">
                    <a16:creationId xmlns:a16="http://schemas.microsoft.com/office/drawing/2014/main" xmlns="" id="{1E4F6BAD-8DC4-4160-8FB0-239E2A062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7062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65" name="Freeform 199">
                <a:extLst>
                  <a:ext uri="{FF2B5EF4-FFF2-40B4-BE49-F238E27FC236}">
                    <a16:creationId xmlns:a16="http://schemas.microsoft.com/office/drawing/2014/main" xmlns="" id="{745C753F-EB41-48A5-940F-493B52F35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3198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66" name="Freeform 203">
                <a:extLst>
                  <a:ext uri="{FF2B5EF4-FFF2-40B4-BE49-F238E27FC236}">
                    <a16:creationId xmlns:a16="http://schemas.microsoft.com/office/drawing/2014/main" xmlns="" id="{FD7EC967-AF85-44D8-B190-2F721FFB4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331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67" name="Freeform 207">
                <a:extLst>
                  <a:ext uri="{FF2B5EF4-FFF2-40B4-BE49-F238E27FC236}">
                    <a16:creationId xmlns:a16="http://schemas.microsoft.com/office/drawing/2014/main" xmlns="" id="{D0AA7B3E-D572-4E4F-91F1-FB378CC3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467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68" name="Freeform 211">
                <a:extLst>
                  <a:ext uri="{FF2B5EF4-FFF2-40B4-BE49-F238E27FC236}">
                    <a16:creationId xmlns:a16="http://schemas.microsoft.com/office/drawing/2014/main" xmlns="" id="{673FC283-3D85-43D1-814A-A9A45E799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1605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69" name="Freeform 215">
                <a:extLst>
                  <a:ext uri="{FF2B5EF4-FFF2-40B4-BE49-F238E27FC236}">
                    <a16:creationId xmlns:a16="http://schemas.microsoft.com/office/drawing/2014/main" xmlns="" id="{35FAF3CA-34BE-4D59-8BDC-F607DBEC2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7740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70" name="Freeform 219">
                <a:extLst>
                  <a:ext uri="{FF2B5EF4-FFF2-40B4-BE49-F238E27FC236}">
                    <a16:creationId xmlns:a16="http://schemas.microsoft.com/office/drawing/2014/main" xmlns="" id="{B9F81CB2-47F1-4270-9409-B6CDE7193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263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80" name="Group 731">
            <a:extLst>
              <a:ext uri="{FF2B5EF4-FFF2-40B4-BE49-F238E27FC236}">
                <a16:creationId xmlns:a16="http://schemas.microsoft.com/office/drawing/2014/main" xmlns="" id="{D7A3A3EF-402A-446A-87E0-2587903B9F21}"/>
              </a:ext>
            </a:extLst>
          </p:cNvPr>
          <p:cNvGrpSpPr/>
          <p:nvPr/>
        </p:nvGrpSpPr>
        <p:grpSpPr>
          <a:xfrm>
            <a:off x="5371548" y="3556250"/>
            <a:ext cx="1947000" cy="736846"/>
            <a:chOff x="4241053" y="3563787"/>
            <a:chExt cx="3036440" cy="1149147"/>
          </a:xfrm>
        </p:grpSpPr>
        <p:sp>
          <p:nvSpPr>
            <p:cNvPr id="981" name="Rectangle 163">
              <a:extLst>
                <a:ext uri="{FF2B5EF4-FFF2-40B4-BE49-F238E27FC236}">
                  <a16:creationId xmlns:a16="http://schemas.microsoft.com/office/drawing/2014/main" xmlns="" id="{A16F9F52-C826-4DF5-B746-C4961CE5B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053" y="3563787"/>
              <a:ext cx="3036440" cy="11491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982" name="Freeform 165">
              <a:extLst>
                <a:ext uri="{FF2B5EF4-FFF2-40B4-BE49-F238E27FC236}">
                  <a16:creationId xmlns:a16="http://schemas.microsoft.com/office/drawing/2014/main" xmlns="" id="{532E0A99-02DF-4D3F-9236-773B64B1C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275" y="3627974"/>
              <a:ext cx="2905996" cy="1020774"/>
            </a:xfrm>
            <a:custGeom>
              <a:avLst/>
              <a:gdLst>
                <a:gd name="T0" fmla="*/ 0 w 2807"/>
                <a:gd name="T1" fmla="*/ 0 h 986"/>
                <a:gd name="T2" fmla="*/ 0 w 2807"/>
                <a:gd name="T3" fmla="*/ 986 h 986"/>
                <a:gd name="T4" fmla="*/ 2807 w 2807"/>
                <a:gd name="T5" fmla="*/ 986 h 986"/>
                <a:gd name="T6" fmla="*/ 2807 w 2807"/>
                <a:gd name="T7" fmla="*/ 62 h 986"/>
                <a:gd name="T8" fmla="*/ 2742 w 2807"/>
                <a:gd name="T9" fmla="*/ 62 h 986"/>
                <a:gd name="T10" fmla="*/ 2742 w 2807"/>
                <a:gd name="T11" fmla="*/ 926 h 986"/>
                <a:gd name="T12" fmla="*/ 74 w 2807"/>
                <a:gd name="T13" fmla="*/ 926 h 986"/>
                <a:gd name="T14" fmla="*/ 74 w 2807"/>
                <a:gd name="T15" fmla="*/ 62 h 986"/>
                <a:gd name="T16" fmla="*/ 2807 w 2807"/>
                <a:gd name="T17" fmla="*/ 62 h 986"/>
                <a:gd name="T18" fmla="*/ 2807 w 2807"/>
                <a:gd name="T19" fmla="*/ 0 h 986"/>
                <a:gd name="T20" fmla="*/ 0 w 2807"/>
                <a:gd name="T21" fmla="*/ 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7" h="986">
                  <a:moveTo>
                    <a:pt x="0" y="0"/>
                  </a:moveTo>
                  <a:lnTo>
                    <a:pt x="0" y="986"/>
                  </a:lnTo>
                  <a:lnTo>
                    <a:pt x="2807" y="986"/>
                  </a:lnTo>
                  <a:lnTo>
                    <a:pt x="2807" y="62"/>
                  </a:lnTo>
                  <a:lnTo>
                    <a:pt x="2742" y="62"/>
                  </a:lnTo>
                  <a:lnTo>
                    <a:pt x="2742" y="926"/>
                  </a:lnTo>
                  <a:lnTo>
                    <a:pt x="74" y="926"/>
                  </a:lnTo>
                  <a:lnTo>
                    <a:pt x="74" y="62"/>
                  </a:lnTo>
                  <a:lnTo>
                    <a:pt x="2807" y="62"/>
                  </a:lnTo>
                  <a:lnTo>
                    <a:pt x="28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N">
                <a:solidFill>
                  <a:prstClr val="black"/>
                </a:solidFill>
              </a:endParaRPr>
            </a:p>
          </p:txBody>
        </p:sp>
        <p:grpSp>
          <p:nvGrpSpPr>
            <p:cNvPr id="983" name="Group 734">
              <a:extLst>
                <a:ext uri="{FF2B5EF4-FFF2-40B4-BE49-F238E27FC236}">
                  <a16:creationId xmlns:a16="http://schemas.microsoft.com/office/drawing/2014/main" xmlns="" id="{D8A8A0EA-CB42-4AC1-9DB1-6DFD1FCEAB5E}"/>
                </a:ext>
              </a:extLst>
            </p:cNvPr>
            <p:cNvGrpSpPr/>
            <p:nvPr/>
          </p:nvGrpSpPr>
          <p:grpSpPr>
            <a:xfrm>
              <a:off x="4655160" y="3780158"/>
              <a:ext cx="2280695" cy="719511"/>
              <a:chOff x="5499100" y="2641600"/>
              <a:chExt cx="3497263" cy="1103313"/>
            </a:xfrm>
            <a:solidFill>
              <a:schemeClr val="tx1">
                <a:alpha val="10000"/>
              </a:schemeClr>
            </a:solidFill>
          </p:grpSpPr>
          <p:sp>
            <p:nvSpPr>
              <p:cNvPr id="994" name="Freeform 169">
                <a:extLst>
                  <a:ext uri="{FF2B5EF4-FFF2-40B4-BE49-F238E27FC236}">
                    <a16:creationId xmlns:a16="http://schemas.microsoft.com/office/drawing/2014/main" xmlns="" id="{9EA9C32D-9DE8-4E6F-A1F6-918B295B7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1588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66 w 66"/>
                  <a:gd name="T9" fmla="*/ 695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95" name="Freeform 185">
                <a:extLst>
                  <a:ext uri="{FF2B5EF4-FFF2-40B4-BE49-F238E27FC236}">
                    <a16:creationId xmlns:a16="http://schemas.microsoft.com/office/drawing/2014/main" xmlns="" id="{F3E8D73E-CFF7-4ADD-92EA-1A4A3B2F1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9100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5 w 65"/>
                  <a:gd name="T3" fmla="*/ 0 h 695"/>
                  <a:gd name="T4" fmla="*/ 5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96" name="Freeform 172">
                <a:extLst>
                  <a:ext uri="{FF2B5EF4-FFF2-40B4-BE49-F238E27FC236}">
                    <a16:creationId xmlns:a16="http://schemas.microsoft.com/office/drawing/2014/main" xmlns="" id="{89DD4AD1-8AB9-4F84-A393-934351C96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2782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65 w 65"/>
                  <a:gd name="T9" fmla="*/ 695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97" name="Freeform 174">
                <a:extLst>
                  <a:ext uri="{FF2B5EF4-FFF2-40B4-BE49-F238E27FC236}">
                    <a16:creationId xmlns:a16="http://schemas.microsoft.com/office/drawing/2014/main" xmlns="" id="{339F0B97-C351-4148-9478-7EE7027AB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7332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66 w 66"/>
                  <a:gd name="T9" fmla="*/ 695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98" name="Freeform 175">
                <a:extLst>
                  <a:ext uri="{FF2B5EF4-FFF2-40B4-BE49-F238E27FC236}">
                    <a16:creationId xmlns:a16="http://schemas.microsoft.com/office/drawing/2014/main" xmlns="" id="{3D9C5101-3AA9-4A04-BCAE-53097AE1C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3469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5 w 65"/>
                  <a:gd name="T3" fmla="*/ 0 h 695"/>
                  <a:gd name="T4" fmla="*/ 5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99" name="Freeform 177">
                <a:extLst>
                  <a:ext uri="{FF2B5EF4-FFF2-40B4-BE49-F238E27FC236}">
                    <a16:creationId xmlns:a16="http://schemas.microsoft.com/office/drawing/2014/main" xmlns="" id="{85716F73-2789-4ECB-A44E-5B671C7FF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9607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000" name="Freeform 179">
                <a:extLst>
                  <a:ext uri="{FF2B5EF4-FFF2-40B4-BE49-F238E27FC236}">
                    <a16:creationId xmlns:a16="http://schemas.microsoft.com/office/drawing/2014/main" xmlns="" id="{98497AF7-C46A-45EC-BC30-6C499EBB7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744" y="2641600"/>
                <a:ext cx="103188" cy="1103313"/>
              </a:xfrm>
              <a:custGeom>
                <a:avLst/>
                <a:gdLst>
                  <a:gd name="T0" fmla="*/ 65 w 65"/>
                  <a:gd name="T1" fmla="*/ 0 h 695"/>
                  <a:gd name="T2" fmla="*/ 4 w 65"/>
                  <a:gd name="T3" fmla="*/ 0 h 695"/>
                  <a:gd name="T4" fmla="*/ 4 w 65"/>
                  <a:gd name="T5" fmla="*/ 695 h 695"/>
                  <a:gd name="T6" fmla="*/ 0 w 65"/>
                  <a:gd name="T7" fmla="*/ 695 h 695"/>
                  <a:gd name="T8" fmla="*/ 0 w 65"/>
                  <a:gd name="T9" fmla="*/ 695 h 695"/>
                  <a:gd name="T10" fmla="*/ 65 w 65"/>
                  <a:gd name="T11" fmla="*/ 695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4" y="0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5" y="69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001" name="Freeform 181">
                <a:extLst>
                  <a:ext uri="{FF2B5EF4-FFF2-40B4-BE49-F238E27FC236}">
                    <a16:creationId xmlns:a16="http://schemas.microsoft.com/office/drawing/2014/main" xmlns="" id="{F48CC0E6-AD84-433A-9A4A-353F56749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0294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0 w 66"/>
                  <a:gd name="T9" fmla="*/ 695 h 695"/>
                  <a:gd name="T10" fmla="*/ 66 w 66"/>
                  <a:gd name="T11" fmla="*/ 695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002" name="Freeform 183">
                <a:extLst>
                  <a:ext uri="{FF2B5EF4-FFF2-40B4-BE49-F238E27FC236}">
                    <a16:creationId xmlns:a16="http://schemas.microsoft.com/office/drawing/2014/main" xmlns="" id="{5E22A57E-8183-44D6-9CF0-9FE53A187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6432" y="2641600"/>
                <a:ext cx="104775" cy="1103313"/>
              </a:xfrm>
              <a:custGeom>
                <a:avLst/>
                <a:gdLst>
                  <a:gd name="T0" fmla="*/ 66 w 66"/>
                  <a:gd name="T1" fmla="*/ 0 h 695"/>
                  <a:gd name="T2" fmla="*/ 5 w 66"/>
                  <a:gd name="T3" fmla="*/ 0 h 695"/>
                  <a:gd name="T4" fmla="*/ 5 w 66"/>
                  <a:gd name="T5" fmla="*/ 695 h 695"/>
                  <a:gd name="T6" fmla="*/ 0 w 66"/>
                  <a:gd name="T7" fmla="*/ 695 h 695"/>
                  <a:gd name="T8" fmla="*/ 0 w 66"/>
                  <a:gd name="T9" fmla="*/ 695 h 695"/>
                  <a:gd name="T10" fmla="*/ 66 w 66"/>
                  <a:gd name="T11" fmla="*/ 695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5" y="0"/>
                    </a:lnTo>
                    <a:lnTo>
                      <a:pt x="5" y="695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66" y="695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84" name="Group 735">
              <a:extLst>
                <a:ext uri="{FF2B5EF4-FFF2-40B4-BE49-F238E27FC236}">
                  <a16:creationId xmlns:a16="http://schemas.microsoft.com/office/drawing/2014/main" xmlns="" id="{8C5936D5-57AC-44E8-8766-75A91A1D6B78}"/>
                </a:ext>
              </a:extLst>
            </p:cNvPr>
            <p:cNvGrpSpPr/>
            <p:nvPr/>
          </p:nvGrpSpPr>
          <p:grpSpPr>
            <a:xfrm>
              <a:off x="4591993" y="3780158"/>
              <a:ext cx="2280711" cy="719511"/>
              <a:chOff x="5402263" y="2641600"/>
              <a:chExt cx="3497304" cy="1103313"/>
            </a:xfrm>
            <a:solidFill>
              <a:schemeClr val="bg1">
                <a:alpha val="5000"/>
              </a:schemeClr>
            </a:solidFill>
          </p:grpSpPr>
          <p:sp>
            <p:nvSpPr>
              <p:cNvPr id="985" name="Freeform 187">
                <a:extLst>
                  <a:ext uri="{FF2B5EF4-FFF2-40B4-BE49-F238E27FC236}">
                    <a16:creationId xmlns:a16="http://schemas.microsoft.com/office/drawing/2014/main" xmlns="" id="{F65B230C-666B-4172-9413-B4A4C0002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6378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86" name="Freeform 191">
                <a:extLst>
                  <a:ext uri="{FF2B5EF4-FFF2-40B4-BE49-F238E27FC236}">
                    <a16:creationId xmlns:a16="http://schemas.microsoft.com/office/drawing/2014/main" xmlns="" id="{9396BF19-E144-4777-BEDF-6C9338068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2513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87" name="Freeform 195">
                <a:extLst>
                  <a:ext uri="{FF2B5EF4-FFF2-40B4-BE49-F238E27FC236}">
                    <a16:creationId xmlns:a16="http://schemas.microsoft.com/office/drawing/2014/main" xmlns="" id="{1E4F6BAD-8DC4-4160-8FB0-239E2A062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7062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88" name="Freeform 199">
                <a:extLst>
                  <a:ext uri="{FF2B5EF4-FFF2-40B4-BE49-F238E27FC236}">
                    <a16:creationId xmlns:a16="http://schemas.microsoft.com/office/drawing/2014/main" xmlns="" id="{745C753F-EB41-48A5-940F-493B52F35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3198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89" name="Freeform 203">
                <a:extLst>
                  <a:ext uri="{FF2B5EF4-FFF2-40B4-BE49-F238E27FC236}">
                    <a16:creationId xmlns:a16="http://schemas.microsoft.com/office/drawing/2014/main" xmlns="" id="{FD7EC967-AF85-44D8-B190-2F721FFB4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331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90" name="Freeform 207">
                <a:extLst>
                  <a:ext uri="{FF2B5EF4-FFF2-40B4-BE49-F238E27FC236}">
                    <a16:creationId xmlns:a16="http://schemas.microsoft.com/office/drawing/2014/main" xmlns="" id="{D0AA7B3E-D572-4E4F-91F1-FB378CC3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467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1 w 65"/>
                  <a:gd name="T7" fmla="*/ 695 h 695"/>
                  <a:gd name="T8" fmla="*/ 61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91" name="Freeform 211">
                <a:extLst>
                  <a:ext uri="{FF2B5EF4-FFF2-40B4-BE49-F238E27FC236}">
                    <a16:creationId xmlns:a16="http://schemas.microsoft.com/office/drawing/2014/main" xmlns="" id="{673FC283-3D85-43D1-814A-A9A45E799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1605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92" name="Freeform 215">
                <a:extLst>
                  <a:ext uri="{FF2B5EF4-FFF2-40B4-BE49-F238E27FC236}">
                    <a16:creationId xmlns:a16="http://schemas.microsoft.com/office/drawing/2014/main" xmlns="" id="{35FAF3CA-34BE-4D59-8BDC-F607DBEC2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7740" y="2641600"/>
                <a:ext cx="103189" cy="1103313"/>
              </a:xfrm>
              <a:custGeom>
                <a:avLst/>
                <a:gdLst>
                  <a:gd name="T0" fmla="*/ 65 w 65"/>
                  <a:gd name="T1" fmla="*/ 0 h 695"/>
                  <a:gd name="T2" fmla="*/ 0 w 65"/>
                  <a:gd name="T3" fmla="*/ 0 h 695"/>
                  <a:gd name="T4" fmla="*/ 0 w 65"/>
                  <a:gd name="T5" fmla="*/ 695 h 695"/>
                  <a:gd name="T6" fmla="*/ 60 w 65"/>
                  <a:gd name="T7" fmla="*/ 695 h 695"/>
                  <a:gd name="T8" fmla="*/ 60 w 65"/>
                  <a:gd name="T9" fmla="*/ 0 h 695"/>
                  <a:gd name="T10" fmla="*/ 65 w 65"/>
                  <a:gd name="T11" fmla="*/ 0 h 695"/>
                  <a:gd name="T12" fmla="*/ 65 w 65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95">
                    <a:moveTo>
                      <a:pt x="65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0" y="695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993" name="Freeform 219">
                <a:extLst>
                  <a:ext uri="{FF2B5EF4-FFF2-40B4-BE49-F238E27FC236}">
                    <a16:creationId xmlns:a16="http://schemas.microsoft.com/office/drawing/2014/main" xmlns="" id="{B9F81CB2-47F1-4270-9409-B6CDE7193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263" y="2641600"/>
                <a:ext cx="104776" cy="1103313"/>
              </a:xfrm>
              <a:custGeom>
                <a:avLst/>
                <a:gdLst>
                  <a:gd name="T0" fmla="*/ 66 w 66"/>
                  <a:gd name="T1" fmla="*/ 0 h 695"/>
                  <a:gd name="T2" fmla="*/ 0 w 66"/>
                  <a:gd name="T3" fmla="*/ 0 h 695"/>
                  <a:gd name="T4" fmla="*/ 0 w 66"/>
                  <a:gd name="T5" fmla="*/ 695 h 695"/>
                  <a:gd name="T6" fmla="*/ 61 w 66"/>
                  <a:gd name="T7" fmla="*/ 695 h 695"/>
                  <a:gd name="T8" fmla="*/ 61 w 66"/>
                  <a:gd name="T9" fmla="*/ 0 h 695"/>
                  <a:gd name="T10" fmla="*/ 66 w 66"/>
                  <a:gd name="T11" fmla="*/ 0 h 695"/>
                  <a:gd name="T12" fmla="*/ 66 w 66"/>
                  <a:gd name="T13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95">
                    <a:moveTo>
                      <a:pt x="66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61" y="695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03" name="TextBox 871">
            <a:extLst>
              <a:ext uri="{FF2B5EF4-FFF2-40B4-BE49-F238E27FC236}">
                <a16:creationId xmlns:a16="http://schemas.microsoft.com/office/drawing/2014/main" xmlns="" id="{A4A10B45-DAFE-44E3-A222-3CA0235D0ED3}"/>
              </a:ext>
            </a:extLst>
          </p:cNvPr>
          <p:cNvSpPr txBox="1"/>
          <p:nvPr/>
        </p:nvSpPr>
        <p:spPr>
          <a:xfrm>
            <a:off x="5877118" y="3573016"/>
            <a:ext cx="94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IN" sz="28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Medir</a:t>
            </a:r>
            <a:endParaRPr lang="en-IN" sz="28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1" name="TextBox 870">
            <a:extLst>
              <a:ext uri="{FF2B5EF4-FFF2-40B4-BE49-F238E27FC236}">
                <a16:creationId xmlns:a16="http://schemas.microsoft.com/office/drawing/2014/main" xmlns="" id="{A3CBA390-B734-49A8-B624-D14301CB796D}"/>
              </a:ext>
            </a:extLst>
          </p:cNvPr>
          <p:cNvSpPr txBox="1"/>
          <p:nvPr/>
        </p:nvSpPr>
        <p:spPr>
          <a:xfrm>
            <a:off x="3243681" y="2852936"/>
            <a:ext cx="1914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IN" sz="36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Identificar</a:t>
            </a:r>
            <a:endParaRPr lang="en-IN" sz="3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2" name="TextBox 871">
            <a:extLst>
              <a:ext uri="{FF2B5EF4-FFF2-40B4-BE49-F238E27FC236}">
                <a16:creationId xmlns:a16="http://schemas.microsoft.com/office/drawing/2014/main" xmlns="" id="{A4A10B45-DAFE-44E3-A222-3CA0235D0ED3}"/>
              </a:ext>
            </a:extLst>
          </p:cNvPr>
          <p:cNvSpPr txBox="1"/>
          <p:nvPr/>
        </p:nvSpPr>
        <p:spPr>
          <a:xfrm>
            <a:off x="5724491" y="2852936"/>
            <a:ext cx="116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IN" sz="36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Medir</a:t>
            </a:r>
            <a:endParaRPr lang="en-IN" sz="36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8" name="TextBox 872">
            <a:extLst>
              <a:ext uri="{FF2B5EF4-FFF2-40B4-BE49-F238E27FC236}">
                <a16:creationId xmlns:a16="http://schemas.microsoft.com/office/drawing/2014/main" xmlns="" id="{46BC04F3-0CE4-4AEB-A257-5F5AC0822FBF}"/>
              </a:ext>
            </a:extLst>
          </p:cNvPr>
          <p:cNvSpPr txBox="1"/>
          <p:nvPr/>
        </p:nvSpPr>
        <p:spPr>
          <a:xfrm>
            <a:off x="7573172" y="2852936"/>
            <a:ext cx="1759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IN" sz="36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Controlar</a:t>
            </a:r>
            <a:endParaRPr lang="en-IN" sz="36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3" name="TextBox 873">
            <a:extLst>
              <a:ext uri="{FF2B5EF4-FFF2-40B4-BE49-F238E27FC236}">
                <a16:creationId xmlns:a16="http://schemas.microsoft.com/office/drawing/2014/main" xmlns="" id="{75F3B40E-2D90-4DDA-8830-D99C75C85B1C}"/>
              </a:ext>
            </a:extLst>
          </p:cNvPr>
          <p:cNvSpPr txBox="1"/>
          <p:nvPr/>
        </p:nvSpPr>
        <p:spPr>
          <a:xfrm>
            <a:off x="9550796" y="2841369"/>
            <a:ext cx="2422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N" sz="36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Monitorear</a:t>
            </a:r>
            <a:endParaRPr lang="en-IN" sz="36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8" name="Group 150"/>
          <p:cNvGrpSpPr>
            <a:grpSpLocks noChangeAspect="1"/>
          </p:cNvGrpSpPr>
          <p:nvPr/>
        </p:nvGrpSpPr>
        <p:grpSpPr bwMode="auto">
          <a:xfrm>
            <a:off x="-170284" y="116632"/>
            <a:ext cx="6624736" cy="6741367"/>
            <a:chOff x="-552" y="659"/>
            <a:chExt cx="3862" cy="3364"/>
          </a:xfrm>
        </p:grpSpPr>
        <p:sp>
          <p:nvSpPr>
            <p:cNvPr id="2129" name="AutoShape 149"/>
            <p:cNvSpPr>
              <a:spLocks noChangeAspect="1" noChangeArrowheads="1" noTextEdit="1"/>
            </p:cNvSpPr>
            <p:nvPr/>
          </p:nvSpPr>
          <p:spPr bwMode="auto">
            <a:xfrm>
              <a:off x="-552" y="703"/>
              <a:ext cx="3862" cy="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30" name="Freeform 151"/>
            <p:cNvSpPr>
              <a:spLocks/>
            </p:cNvSpPr>
            <p:nvPr/>
          </p:nvSpPr>
          <p:spPr bwMode="auto">
            <a:xfrm>
              <a:off x="-550" y="1957"/>
              <a:ext cx="2933" cy="2066"/>
            </a:xfrm>
            <a:custGeom>
              <a:avLst/>
              <a:gdLst>
                <a:gd name="T0" fmla="*/ 0 w 2933"/>
                <a:gd name="T1" fmla="*/ 0 h 2066"/>
                <a:gd name="T2" fmla="*/ 0 w 2933"/>
                <a:gd name="T3" fmla="*/ 68 h 2066"/>
                <a:gd name="T4" fmla="*/ 2505 w 2933"/>
                <a:gd name="T5" fmla="*/ 2066 h 2066"/>
                <a:gd name="T6" fmla="*/ 2933 w 2933"/>
                <a:gd name="T7" fmla="*/ 2066 h 2066"/>
                <a:gd name="T8" fmla="*/ 0 w 2933"/>
                <a:gd name="T9" fmla="*/ 0 h 2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3" h="2066">
                  <a:moveTo>
                    <a:pt x="0" y="0"/>
                  </a:moveTo>
                  <a:lnTo>
                    <a:pt x="0" y="68"/>
                  </a:lnTo>
                  <a:lnTo>
                    <a:pt x="2505" y="2066"/>
                  </a:lnTo>
                  <a:lnTo>
                    <a:pt x="2933" y="2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31" name="Freeform 152"/>
            <p:cNvSpPr>
              <a:spLocks/>
            </p:cNvSpPr>
            <p:nvPr/>
          </p:nvSpPr>
          <p:spPr bwMode="auto">
            <a:xfrm>
              <a:off x="-550" y="1867"/>
              <a:ext cx="3860" cy="2156"/>
            </a:xfrm>
            <a:custGeom>
              <a:avLst/>
              <a:gdLst>
                <a:gd name="T0" fmla="*/ 0 w 3860"/>
                <a:gd name="T1" fmla="*/ 0 h 2156"/>
                <a:gd name="T2" fmla="*/ 0 w 3860"/>
                <a:gd name="T3" fmla="*/ 43 h 2156"/>
                <a:gd name="T4" fmla="*/ 3327 w 3860"/>
                <a:gd name="T5" fmla="*/ 2156 h 2156"/>
                <a:gd name="T6" fmla="*/ 3860 w 3860"/>
                <a:gd name="T7" fmla="*/ 2156 h 2156"/>
                <a:gd name="T8" fmla="*/ 0 w 3860"/>
                <a:gd name="T9" fmla="*/ 0 h 2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0" h="2156">
                  <a:moveTo>
                    <a:pt x="0" y="0"/>
                  </a:moveTo>
                  <a:lnTo>
                    <a:pt x="0" y="43"/>
                  </a:lnTo>
                  <a:lnTo>
                    <a:pt x="3327" y="2156"/>
                  </a:lnTo>
                  <a:lnTo>
                    <a:pt x="3860" y="2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32" name="Freeform 153"/>
            <p:cNvSpPr>
              <a:spLocks/>
            </p:cNvSpPr>
            <p:nvPr/>
          </p:nvSpPr>
          <p:spPr bwMode="auto">
            <a:xfrm>
              <a:off x="-550" y="1867"/>
              <a:ext cx="3860" cy="2156"/>
            </a:xfrm>
            <a:custGeom>
              <a:avLst/>
              <a:gdLst>
                <a:gd name="T0" fmla="*/ 0 w 3860"/>
                <a:gd name="T1" fmla="*/ 0 h 2156"/>
                <a:gd name="T2" fmla="*/ 0 w 3860"/>
                <a:gd name="T3" fmla="*/ 43 h 2156"/>
                <a:gd name="T4" fmla="*/ 3327 w 3860"/>
                <a:gd name="T5" fmla="*/ 2156 h 2156"/>
                <a:gd name="T6" fmla="*/ 3860 w 3860"/>
                <a:gd name="T7" fmla="*/ 2156 h 2156"/>
                <a:gd name="T8" fmla="*/ 0 w 3860"/>
                <a:gd name="T9" fmla="*/ 0 h 2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0" h="2156">
                  <a:moveTo>
                    <a:pt x="0" y="0"/>
                  </a:moveTo>
                  <a:lnTo>
                    <a:pt x="0" y="43"/>
                  </a:lnTo>
                  <a:lnTo>
                    <a:pt x="3327" y="2156"/>
                  </a:lnTo>
                  <a:lnTo>
                    <a:pt x="3860" y="215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34" name="Freeform 154"/>
            <p:cNvSpPr>
              <a:spLocks/>
            </p:cNvSpPr>
            <p:nvPr/>
          </p:nvSpPr>
          <p:spPr bwMode="auto">
            <a:xfrm>
              <a:off x="-355" y="2460"/>
              <a:ext cx="2907" cy="1267"/>
            </a:xfrm>
            <a:custGeom>
              <a:avLst/>
              <a:gdLst>
                <a:gd name="T0" fmla="*/ 1384 w 1834"/>
                <a:gd name="T1" fmla="*/ 756 h 799"/>
                <a:gd name="T2" fmla="*/ 733 w 1834"/>
                <a:gd name="T3" fmla="*/ 773 h 799"/>
                <a:gd name="T4" fmla="*/ 363 w 1834"/>
                <a:gd name="T5" fmla="*/ 626 h 799"/>
                <a:gd name="T6" fmla="*/ 659 w 1834"/>
                <a:gd name="T7" fmla="*/ 569 h 799"/>
                <a:gd name="T8" fmla="*/ 1244 w 1834"/>
                <a:gd name="T9" fmla="*/ 641 h 799"/>
                <a:gd name="T10" fmla="*/ 1497 w 1834"/>
                <a:gd name="T11" fmla="*/ 561 h 799"/>
                <a:gd name="T12" fmla="*/ 1480 w 1834"/>
                <a:gd name="T13" fmla="*/ 452 h 799"/>
                <a:gd name="T14" fmla="*/ 1410 w 1834"/>
                <a:gd name="T15" fmla="*/ 409 h 799"/>
                <a:gd name="T16" fmla="*/ 1306 w 1834"/>
                <a:gd name="T17" fmla="*/ 387 h 799"/>
                <a:gd name="T18" fmla="*/ 1135 w 1834"/>
                <a:gd name="T19" fmla="*/ 378 h 799"/>
                <a:gd name="T20" fmla="*/ 857 w 1834"/>
                <a:gd name="T21" fmla="*/ 389 h 799"/>
                <a:gd name="T22" fmla="*/ 563 w 1834"/>
                <a:gd name="T23" fmla="*/ 407 h 799"/>
                <a:gd name="T24" fmla="*/ 344 w 1834"/>
                <a:gd name="T25" fmla="*/ 402 h 799"/>
                <a:gd name="T26" fmla="*/ 178 w 1834"/>
                <a:gd name="T27" fmla="*/ 367 h 799"/>
                <a:gd name="T28" fmla="*/ 50 w 1834"/>
                <a:gd name="T29" fmla="*/ 299 h 799"/>
                <a:gd name="T30" fmla="*/ 0 w 1834"/>
                <a:gd name="T31" fmla="*/ 218 h 799"/>
                <a:gd name="T32" fmla="*/ 50 w 1834"/>
                <a:gd name="T33" fmla="*/ 138 h 799"/>
                <a:gd name="T34" fmla="*/ 86 w 1834"/>
                <a:gd name="T35" fmla="*/ 115 h 799"/>
                <a:gd name="T36" fmla="*/ 196 w 1834"/>
                <a:gd name="T37" fmla="*/ 70 h 799"/>
                <a:gd name="T38" fmla="*/ 436 w 1834"/>
                <a:gd name="T39" fmla="*/ 28 h 799"/>
                <a:gd name="T40" fmla="*/ 993 w 1834"/>
                <a:gd name="T41" fmla="*/ 14 h 799"/>
                <a:gd name="T42" fmla="*/ 1391 w 1834"/>
                <a:gd name="T43" fmla="*/ 104 h 799"/>
                <a:gd name="T44" fmla="*/ 1046 w 1834"/>
                <a:gd name="T45" fmla="*/ 144 h 799"/>
                <a:gd name="T46" fmla="*/ 571 w 1834"/>
                <a:gd name="T47" fmla="*/ 116 h 799"/>
                <a:gd name="T48" fmla="*/ 351 w 1834"/>
                <a:gd name="T49" fmla="*/ 164 h 799"/>
                <a:gd name="T50" fmla="*/ 334 w 1834"/>
                <a:gd name="T51" fmla="*/ 240 h 799"/>
                <a:gd name="T52" fmla="*/ 385 w 1834"/>
                <a:gd name="T53" fmla="*/ 267 h 799"/>
                <a:gd name="T54" fmla="*/ 471 w 1834"/>
                <a:gd name="T55" fmla="*/ 280 h 799"/>
                <a:gd name="T56" fmla="*/ 635 w 1834"/>
                <a:gd name="T57" fmla="*/ 278 h 799"/>
                <a:gd name="T58" fmla="*/ 916 w 1834"/>
                <a:gd name="T59" fmla="*/ 262 h 799"/>
                <a:gd name="T60" fmla="*/ 1231 w 1834"/>
                <a:gd name="T61" fmla="*/ 255 h 799"/>
                <a:gd name="T62" fmla="*/ 1471 w 1834"/>
                <a:gd name="T63" fmla="*/ 274 h 799"/>
                <a:gd name="T64" fmla="*/ 1632 w 1834"/>
                <a:gd name="T65" fmla="*/ 320 h 799"/>
                <a:gd name="T66" fmla="*/ 1749 w 1834"/>
                <a:gd name="T67" fmla="*/ 398 h 799"/>
                <a:gd name="T68" fmla="*/ 1823 w 1834"/>
                <a:gd name="T69" fmla="*/ 498 h 799"/>
                <a:gd name="T70" fmla="*/ 1805 w 1834"/>
                <a:gd name="T71" fmla="*/ 605 h 799"/>
                <a:gd name="T72" fmla="*/ 1667 w 1834"/>
                <a:gd name="T73" fmla="*/ 699 h 799"/>
                <a:gd name="T74" fmla="*/ 1384 w 1834"/>
                <a:gd name="T75" fmla="*/ 756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34" h="799">
                  <a:moveTo>
                    <a:pt x="1384" y="756"/>
                  </a:moveTo>
                  <a:cubicBezTo>
                    <a:pt x="1171" y="777"/>
                    <a:pt x="946" y="799"/>
                    <a:pt x="733" y="773"/>
                  </a:cubicBezTo>
                  <a:cubicBezTo>
                    <a:pt x="600" y="757"/>
                    <a:pt x="467" y="715"/>
                    <a:pt x="363" y="626"/>
                  </a:cubicBezTo>
                  <a:cubicBezTo>
                    <a:pt x="462" y="608"/>
                    <a:pt x="560" y="589"/>
                    <a:pt x="659" y="569"/>
                  </a:cubicBezTo>
                  <a:cubicBezTo>
                    <a:pt x="800" y="715"/>
                    <a:pt x="1069" y="664"/>
                    <a:pt x="1244" y="641"/>
                  </a:cubicBezTo>
                  <a:cubicBezTo>
                    <a:pt x="1325" y="630"/>
                    <a:pt x="1435" y="622"/>
                    <a:pt x="1497" y="561"/>
                  </a:cubicBezTo>
                  <a:cubicBezTo>
                    <a:pt x="1533" y="526"/>
                    <a:pt x="1514" y="479"/>
                    <a:pt x="1480" y="452"/>
                  </a:cubicBezTo>
                  <a:cubicBezTo>
                    <a:pt x="1458" y="433"/>
                    <a:pt x="1435" y="419"/>
                    <a:pt x="1410" y="409"/>
                  </a:cubicBezTo>
                  <a:cubicBezTo>
                    <a:pt x="1377" y="397"/>
                    <a:pt x="1341" y="391"/>
                    <a:pt x="1306" y="387"/>
                  </a:cubicBezTo>
                  <a:cubicBezTo>
                    <a:pt x="1250" y="380"/>
                    <a:pt x="1192" y="379"/>
                    <a:pt x="1135" y="378"/>
                  </a:cubicBezTo>
                  <a:cubicBezTo>
                    <a:pt x="1042" y="378"/>
                    <a:pt x="950" y="383"/>
                    <a:pt x="857" y="389"/>
                  </a:cubicBezTo>
                  <a:cubicBezTo>
                    <a:pt x="760" y="397"/>
                    <a:pt x="662" y="403"/>
                    <a:pt x="563" y="407"/>
                  </a:cubicBezTo>
                  <a:cubicBezTo>
                    <a:pt x="490" y="409"/>
                    <a:pt x="417" y="409"/>
                    <a:pt x="344" y="402"/>
                  </a:cubicBezTo>
                  <a:cubicBezTo>
                    <a:pt x="287" y="395"/>
                    <a:pt x="232" y="386"/>
                    <a:pt x="178" y="367"/>
                  </a:cubicBezTo>
                  <a:cubicBezTo>
                    <a:pt x="131" y="349"/>
                    <a:pt x="91" y="328"/>
                    <a:pt x="50" y="299"/>
                  </a:cubicBezTo>
                  <a:cubicBezTo>
                    <a:pt x="24" y="280"/>
                    <a:pt x="0" y="252"/>
                    <a:pt x="0" y="218"/>
                  </a:cubicBezTo>
                  <a:cubicBezTo>
                    <a:pt x="1" y="184"/>
                    <a:pt x="25" y="157"/>
                    <a:pt x="50" y="138"/>
                  </a:cubicBezTo>
                  <a:cubicBezTo>
                    <a:pt x="61" y="130"/>
                    <a:pt x="73" y="122"/>
                    <a:pt x="86" y="115"/>
                  </a:cubicBezTo>
                  <a:cubicBezTo>
                    <a:pt x="121" y="96"/>
                    <a:pt x="159" y="82"/>
                    <a:pt x="196" y="70"/>
                  </a:cubicBezTo>
                  <a:cubicBezTo>
                    <a:pt x="274" y="47"/>
                    <a:pt x="355" y="37"/>
                    <a:pt x="436" y="28"/>
                  </a:cubicBezTo>
                  <a:cubicBezTo>
                    <a:pt x="620" y="12"/>
                    <a:pt x="808" y="0"/>
                    <a:pt x="993" y="14"/>
                  </a:cubicBezTo>
                  <a:cubicBezTo>
                    <a:pt x="1121" y="23"/>
                    <a:pt x="1278" y="35"/>
                    <a:pt x="1391" y="104"/>
                  </a:cubicBezTo>
                  <a:cubicBezTo>
                    <a:pt x="1276" y="115"/>
                    <a:pt x="1161" y="128"/>
                    <a:pt x="1046" y="144"/>
                  </a:cubicBezTo>
                  <a:cubicBezTo>
                    <a:pt x="910" y="77"/>
                    <a:pt x="716" y="102"/>
                    <a:pt x="571" y="116"/>
                  </a:cubicBezTo>
                  <a:cubicBezTo>
                    <a:pt x="497" y="124"/>
                    <a:pt x="419" y="132"/>
                    <a:pt x="351" y="164"/>
                  </a:cubicBezTo>
                  <a:cubicBezTo>
                    <a:pt x="316" y="176"/>
                    <a:pt x="294" y="216"/>
                    <a:pt x="334" y="240"/>
                  </a:cubicBezTo>
                  <a:cubicBezTo>
                    <a:pt x="350" y="251"/>
                    <a:pt x="366" y="261"/>
                    <a:pt x="385" y="267"/>
                  </a:cubicBezTo>
                  <a:cubicBezTo>
                    <a:pt x="413" y="277"/>
                    <a:pt x="442" y="278"/>
                    <a:pt x="471" y="280"/>
                  </a:cubicBezTo>
                  <a:cubicBezTo>
                    <a:pt x="526" y="281"/>
                    <a:pt x="581" y="279"/>
                    <a:pt x="635" y="278"/>
                  </a:cubicBezTo>
                  <a:cubicBezTo>
                    <a:pt x="729" y="274"/>
                    <a:pt x="822" y="269"/>
                    <a:pt x="916" y="262"/>
                  </a:cubicBezTo>
                  <a:cubicBezTo>
                    <a:pt x="1021" y="255"/>
                    <a:pt x="1126" y="253"/>
                    <a:pt x="1231" y="255"/>
                  </a:cubicBezTo>
                  <a:cubicBezTo>
                    <a:pt x="1311" y="257"/>
                    <a:pt x="1391" y="261"/>
                    <a:pt x="1471" y="274"/>
                  </a:cubicBezTo>
                  <a:cubicBezTo>
                    <a:pt x="1526" y="284"/>
                    <a:pt x="1581" y="295"/>
                    <a:pt x="1632" y="320"/>
                  </a:cubicBezTo>
                  <a:cubicBezTo>
                    <a:pt x="1675" y="342"/>
                    <a:pt x="1712" y="369"/>
                    <a:pt x="1749" y="398"/>
                  </a:cubicBezTo>
                  <a:cubicBezTo>
                    <a:pt x="1781" y="427"/>
                    <a:pt x="1810" y="455"/>
                    <a:pt x="1823" y="498"/>
                  </a:cubicBezTo>
                  <a:cubicBezTo>
                    <a:pt x="1834" y="535"/>
                    <a:pt x="1826" y="574"/>
                    <a:pt x="1805" y="605"/>
                  </a:cubicBezTo>
                  <a:cubicBezTo>
                    <a:pt x="1771" y="653"/>
                    <a:pt x="1718" y="677"/>
                    <a:pt x="1667" y="699"/>
                  </a:cubicBezTo>
                  <a:cubicBezTo>
                    <a:pt x="1576" y="732"/>
                    <a:pt x="1479" y="745"/>
                    <a:pt x="1384" y="756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37" name="Freeform 155"/>
            <p:cNvSpPr>
              <a:spLocks/>
            </p:cNvSpPr>
            <p:nvPr/>
          </p:nvSpPr>
          <p:spPr bwMode="auto">
            <a:xfrm>
              <a:off x="1404" y="703"/>
              <a:ext cx="327" cy="588"/>
            </a:xfrm>
            <a:custGeom>
              <a:avLst/>
              <a:gdLst>
                <a:gd name="T0" fmla="*/ 1 w 206"/>
                <a:gd name="T1" fmla="*/ 86 h 371"/>
                <a:gd name="T2" fmla="*/ 0 w 206"/>
                <a:gd name="T3" fmla="*/ 223 h 371"/>
                <a:gd name="T4" fmla="*/ 15 w 206"/>
                <a:gd name="T5" fmla="*/ 225 h 371"/>
                <a:gd name="T6" fmla="*/ 21 w 206"/>
                <a:gd name="T7" fmla="*/ 302 h 371"/>
                <a:gd name="T8" fmla="*/ 79 w 206"/>
                <a:gd name="T9" fmla="*/ 289 h 371"/>
                <a:gd name="T10" fmla="*/ 80 w 206"/>
                <a:gd name="T11" fmla="*/ 348 h 371"/>
                <a:gd name="T12" fmla="*/ 163 w 206"/>
                <a:gd name="T13" fmla="*/ 371 h 371"/>
                <a:gd name="T14" fmla="*/ 180 w 206"/>
                <a:gd name="T15" fmla="*/ 241 h 371"/>
                <a:gd name="T16" fmla="*/ 204 w 206"/>
                <a:gd name="T17" fmla="*/ 69 h 371"/>
                <a:gd name="T18" fmla="*/ 1 w 206"/>
                <a:gd name="T19" fmla="*/ 86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371">
                  <a:moveTo>
                    <a:pt x="1" y="86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15" y="225"/>
                    <a:pt x="15" y="225"/>
                    <a:pt x="15" y="225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21" y="302"/>
                    <a:pt x="59" y="309"/>
                    <a:pt x="79" y="289"/>
                  </a:cubicBezTo>
                  <a:cubicBezTo>
                    <a:pt x="85" y="284"/>
                    <a:pt x="80" y="348"/>
                    <a:pt x="80" y="348"/>
                  </a:cubicBezTo>
                  <a:cubicBezTo>
                    <a:pt x="163" y="371"/>
                    <a:pt x="163" y="371"/>
                    <a:pt x="163" y="371"/>
                  </a:cubicBezTo>
                  <a:cubicBezTo>
                    <a:pt x="163" y="371"/>
                    <a:pt x="178" y="265"/>
                    <a:pt x="180" y="241"/>
                  </a:cubicBezTo>
                  <a:cubicBezTo>
                    <a:pt x="183" y="218"/>
                    <a:pt x="206" y="78"/>
                    <a:pt x="204" y="69"/>
                  </a:cubicBezTo>
                  <a:cubicBezTo>
                    <a:pt x="201" y="60"/>
                    <a:pt x="39" y="0"/>
                    <a:pt x="1" y="86"/>
                  </a:cubicBezTo>
                  <a:close/>
                </a:path>
              </a:pathLst>
            </a:custGeom>
            <a:solidFill>
              <a:srgbClr val="F7C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38" name="Freeform 156"/>
            <p:cNvSpPr>
              <a:spLocks/>
            </p:cNvSpPr>
            <p:nvPr/>
          </p:nvSpPr>
          <p:spPr bwMode="auto">
            <a:xfrm>
              <a:off x="1286" y="659"/>
              <a:ext cx="477" cy="491"/>
            </a:xfrm>
            <a:custGeom>
              <a:avLst/>
              <a:gdLst>
                <a:gd name="T0" fmla="*/ 0 w 301"/>
                <a:gd name="T1" fmla="*/ 42 h 310"/>
                <a:gd name="T2" fmla="*/ 301 w 301"/>
                <a:gd name="T3" fmla="*/ 70 h 310"/>
                <a:gd name="T4" fmla="*/ 261 w 301"/>
                <a:gd name="T5" fmla="*/ 310 h 310"/>
                <a:gd name="T6" fmla="*/ 187 w 301"/>
                <a:gd name="T7" fmla="*/ 298 h 310"/>
                <a:gd name="T8" fmla="*/ 178 w 301"/>
                <a:gd name="T9" fmla="*/ 219 h 310"/>
                <a:gd name="T10" fmla="*/ 181 w 301"/>
                <a:gd name="T11" fmla="*/ 163 h 310"/>
                <a:gd name="T12" fmla="*/ 146 w 301"/>
                <a:gd name="T13" fmla="*/ 209 h 310"/>
                <a:gd name="T14" fmla="*/ 144 w 301"/>
                <a:gd name="T15" fmla="*/ 199 h 310"/>
                <a:gd name="T16" fmla="*/ 151 w 301"/>
                <a:gd name="T17" fmla="*/ 128 h 310"/>
                <a:gd name="T18" fmla="*/ 78 w 301"/>
                <a:gd name="T19" fmla="*/ 121 h 310"/>
                <a:gd name="T20" fmla="*/ 1 w 301"/>
                <a:gd name="T21" fmla="*/ 99 h 310"/>
                <a:gd name="T22" fmla="*/ 46 w 301"/>
                <a:gd name="T23" fmla="*/ 77 h 310"/>
                <a:gd name="T24" fmla="*/ 0 w 301"/>
                <a:gd name="T25" fmla="*/ 4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1" h="310">
                  <a:moveTo>
                    <a:pt x="0" y="42"/>
                  </a:moveTo>
                  <a:cubicBezTo>
                    <a:pt x="11" y="40"/>
                    <a:pt x="218" y="0"/>
                    <a:pt x="301" y="70"/>
                  </a:cubicBezTo>
                  <a:cubicBezTo>
                    <a:pt x="261" y="310"/>
                    <a:pt x="261" y="310"/>
                    <a:pt x="261" y="310"/>
                  </a:cubicBezTo>
                  <a:cubicBezTo>
                    <a:pt x="187" y="298"/>
                    <a:pt x="187" y="298"/>
                    <a:pt x="187" y="298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178" y="219"/>
                    <a:pt x="201" y="164"/>
                    <a:pt x="181" y="163"/>
                  </a:cubicBezTo>
                  <a:cubicBezTo>
                    <a:pt x="161" y="163"/>
                    <a:pt x="146" y="209"/>
                    <a:pt x="146" y="209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70" y="141"/>
                    <a:pt x="151" y="128"/>
                  </a:cubicBezTo>
                  <a:cubicBezTo>
                    <a:pt x="132" y="116"/>
                    <a:pt x="78" y="121"/>
                    <a:pt x="78" y="121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46" y="77"/>
                    <a:pt x="46" y="77"/>
                    <a:pt x="46" y="77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5C5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39" name="Freeform 157"/>
            <p:cNvSpPr>
              <a:spLocks/>
            </p:cNvSpPr>
            <p:nvPr/>
          </p:nvSpPr>
          <p:spPr bwMode="auto">
            <a:xfrm>
              <a:off x="1488" y="1006"/>
              <a:ext cx="70" cy="165"/>
            </a:xfrm>
            <a:custGeom>
              <a:avLst/>
              <a:gdLst>
                <a:gd name="T0" fmla="*/ 44 w 44"/>
                <a:gd name="T1" fmla="*/ 0 h 104"/>
                <a:gd name="T2" fmla="*/ 39 w 44"/>
                <a:gd name="T3" fmla="*/ 78 h 104"/>
                <a:gd name="T4" fmla="*/ 0 w 44"/>
                <a:gd name="T5" fmla="*/ 104 h 104"/>
                <a:gd name="T6" fmla="*/ 29 w 44"/>
                <a:gd name="T7" fmla="*/ 56 h 104"/>
                <a:gd name="T8" fmla="*/ 44 w 4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04">
                  <a:moveTo>
                    <a:pt x="44" y="0"/>
                  </a:moveTo>
                  <a:cubicBezTo>
                    <a:pt x="39" y="78"/>
                    <a:pt x="39" y="78"/>
                    <a:pt x="39" y="78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25" y="75"/>
                    <a:pt x="29" y="56"/>
                  </a:cubicBezTo>
                  <a:cubicBezTo>
                    <a:pt x="33" y="37"/>
                    <a:pt x="44" y="0"/>
                    <a:pt x="44" y="0"/>
                  </a:cubicBezTo>
                  <a:close/>
                </a:path>
              </a:pathLst>
            </a:custGeom>
            <a:solidFill>
              <a:srgbClr val="F5B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40" name="Freeform 158"/>
            <p:cNvSpPr>
              <a:spLocks/>
            </p:cNvSpPr>
            <p:nvPr/>
          </p:nvSpPr>
          <p:spPr bwMode="auto">
            <a:xfrm>
              <a:off x="2099" y="1905"/>
              <a:ext cx="777" cy="781"/>
            </a:xfrm>
            <a:custGeom>
              <a:avLst/>
              <a:gdLst>
                <a:gd name="T0" fmla="*/ 777 w 777"/>
                <a:gd name="T1" fmla="*/ 374 h 781"/>
                <a:gd name="T2" fmla="*/ 238 w 777"/>
                <a:gd name="T3" fmla="*/ 781 h 781"/>
                <a:gd name="T4" fmla="*/ 22 w 777"/>
                <a:gd name="T5" fmla="*/ 404 h 781"/>
                <a:gd name="T6" fmla="*/ 0 w 777"/>
                <a:gd name="T7" fmla="*/ 342 h 781"/>
                <a:gd name="T8" fmla="*/ 499 w 777"/>
                <a:gd name="T9" fmla="*/ 0 h 781"/>
                <a:gd name="T10" fmla="*/ 777 w 777"/>
                <a:gd name="T11" fmla="*/ 374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7" h="781">
                  <a:moveTo>
                    <a:pt x="777" y="374"/>
                  </a:moveTo>
                  <a:lnTo>
                    <a:pt x="238" y="781"/>
                  </a:lnTo>
                  <a:lnTo>
                    <a:pt x="22" y="404"/>
                  </a:lnTo>
                  <a:lnTo>
                    <a:pt x="0" y="342"/>
                  </a:lnTo>
                  <a:lnTo>
                    <a:pt x="499" y="0"/>
                  </a:lnTo>
                  <a:lnTo>
                    <a:pt x="777" y="374"/>
                  </a:lnTo>
                  <a:close/>
                </a:path>
              </a:pathLst>
            </a:custGeom>
            <a:solidFill>
              <a:srgbClr val="131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41" name="Freeform 159"/>
            <p:cNvSpPr>
              <a:spLocks/>
            </p:cNvSpPr>
            <p:nvPr/>
          </p:nvSpPr>
          <p:spPr bwMode="auto">
            <a:xfrm>
              <a:off x="2099" y="1905"/>
              <a:ext cx="777" cy="781"/>
            </a:xfrm>
            <a:custGeom>
              <a:avLst/>
              <a:gdLst>
                <a:gd name="T0" fmla="*/ 777 w 777"/>
                <a:gd name="T1" fmla="*/ 374 h 781"/>
                <a:gd name="T2" fmla="*/ 238 w 777"/>
                <a:gd name="T3" fmla="*/ 781 h 781"/>
                <a:gd name="T4" fmla="*/ 22 w 777"/>
                <a:gd name="T5" fmla="*/ 404 h 781"/>
                <a:gd name="T6" fmla="*/ 0 w 777"/>
                <a:gd name="T7" fmla="*/ 342 h 781"/>
                <a:gd name="T8" fmla="*/ 499 w 777"/>
                <a:gd name="T9" fmla="*/ 0 h 781"/>
                <a:gd name="T10" fmla="*/ 777 w 777"/>
                <a:gd name="T11" fmla="*/ 374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7" h="781">
                  <a:moveTo>
                    <a:pt x="777" y="374"/>
                  </a:moveTo>
                  <a:lnTo>
                    <a:pt x="238" y="781"/>
                  </a:lnTo>
                  <a:lnTo>
                    <a:pt x="22" y="404"/>
                  </a:lnTo>
                  <a:lnTo>
                    <a:pt x="0" y="342"/>
                  </a:lnTo>
                  <a:lnTo>
                    <a:pt x="499" y="0"/>
                  </a:lnTo>
                  <a:lnTo>
                    <a:pt x="777" y="3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42" name="Freeform 160"/>
            <p:cNvSpPr>
              <a:spLocks/>
            </p:cNvSpPr>
            <p:nvPr/>
          </p:nvSpPr>
          <p:spPr bwMode="auto">
            <a:xfrm>
              <a:off x="2248" y="1967"/>
              <a:ext cx="166" cy="237"/>
            </a:xfrm>
            <a:custGeom>
              <a:avLst/>
              <a:gdLst>
                <a:gd name="T0" fmla="*/ 59 w 105"/>
                <a:gd name="T1" fmla="*/ 0 h 150"/>
                <a:gd name="T2" fmla="*/ 100 w 105"/>
                <a:gd name="T3" fmla="*/ 38 h 150"/>
                <a:gd name="T4" fmla="*/ 104 w 105"/>
                <a:gd name="T5" fmla="*/ 104 h 150"/>
                <a:gd name="T6" fmla="*/ 44 w 105"/>
                <a:gd name="T7" fmla="*/ 128 h 150"/>
                <a:gd name="T8" fmla="*/ 34 w 105"/>
                <a:gd name="T9" fmla="*/ 108 h 150"/>
                <a:gd name="T10" fmla="*/ 23 w 105"/>
                <a:gd name="T11" fmla="*/ 139 h 150"/>
                <a:gd name="T12" fmla="*/ 0 w 105"/>
                <a:gd name="T13" fmla="*/ 126 h 150"/>
                <a:gd name="T14" fmla="*/ 11 w 105"/>
                <a:gd name="T15" fmla="*/ 26 h 150"/>
                <a:gd name="T16" fmla="*/ 59 w 105"/>
                <a:gd name="T1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50">
                  <a:moveTo>
                    <a:pt x="59" y="0"/>
                  </a:moveTo>
                  <a:cubicBezTo>
                    <a:pt x="59" y="0"/>
                    <a:pt x="94" y="24"/>
                    <a:pt x="100" y="38"/>
                  </a:cubicBezTo>
                  <a:cubicBezTo>
                    <a:pt x="105" y="51"/>
                    <a:pt x="104" y="104"/>
                    <a:pt x="104" y="10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9" y="150"/>
                    <a:pt x="0" y="126"/>
                  </a:cubicBezTo>
                  <a:cubicBezTo>
                    <a:pt x="11" y="26"/>
                    <a:pt x="11" y="26"/>
                    <a:pt x="11" y="26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F09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43" name="Freeform 161"/>
            <p:cNvSpPr>
              <a:spLocks/>
            </p:cNvSpPr>
            <p:nvPr/>
          </p:nvSpPr>
          <p:spPr bwMode="auto">
            <a:xfrm>
              <a:off x="2099" y="1905"/>
              <a:ext cx="759" cy="750"/>
            </a:xfrm>
            <a:custGeom>
              <a:avLst/>
              <a:gdLst>
                <a:gd name="T0" fmla="*/ 0 w 759"/>
                <a:gd name="T1" fmla="*/ 342 h 750"/>
                <a:gd name="T2" fmla="*/ 499 w 759"/>
                <a:gd name="T3" fmla="*/ 0 h 750"/>
                <a:gd name="T4" fmla="*/ 759 w 759"/>
                <a:gd name="T5" fmla="*/ 361 h 750"/>
                <a:gd name="T6" fmla="*/ 230 w 759"/>
                <a:gd name="T7" fmla="*/ 750 h 750"/>
                <a:gd name="T8" fmla="*/ 0 w 759"/>
                <a:gd name="T9" fmla="*/ 342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750">
                  <a:moveTo>
                    <a:pt x="0" y="342"/>
                  </a:moveTo>
                  <a:lnTo>
                    <a:pt x="499" y="0"/>
                  </a:lnTo>
                  <a:lnTo>
                    <a:pt x="759" y="361"/>
                  </a:lnTo>
                  <a:lnTo>
                    <a:pt x="230" y="75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rgbClr val="1E2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44" name="Freeform 162"/>
            <p:cNvSpPr>
              <a:spLocks/>
            </p:cNvSpPr>
            <p:nvPr/>
          </p:nvSpPr>
          <p:spPr bwMode="auto">
            <a:xfrm>
              <a:off x="2208" y="1994"/>
              <a:ext cx="230" cy="174"/>
            </a:xfrm>
            <a:custGeom>
              <a:avLst/>
              <a:gdLst>
                <a:gd name="T0" fmla="*/ 141 w 145"/>
                <a:gd name="T1" fmla="*/ 25 h 110"/>
                <a:gd name="T2" fmla="*/ 59 w 145"/>
                <a:gd name="T3" fmla="*/ 19 h 110"/>
                <a:gd name="T4" fmla="*/ 25 w 145"/>
                <a:gd name="T5" fmla="*/ 109 h 110"/>
                <a:gd name="T6" fmla="*/ 37 w 145"/>
                <a:gd name="T7" fmla="*/ 105 h 110"/>
                <a:gd name="T8" fmla="*/ 46 w 145"/>
                <a:gd name="T9" fmla="*/ 98 h 110"/>
                <a:gd name="T10" fmla="*/ 65 w 145"/>
                <a:gd name="T11" fmla="*/ 44 h 110"/>
                <a:gd name="T12" fmla="*/ 121 w 145"/>
                <a:gd name="T13" fmla="*/ 44 h 110"/>
                <a:gd name="T14" fmla="*/ 128 w 145"/>
                <a:gd name="T15" fmla="*/ 43 h 110"/>
                <a:gd name="T16" fmla="*/ 140 w 145"/>
                <a:gd name="T17" fmla="*/ 35 h 110"/>
                <a:gd name="T18" fmla="*/ 141 w 145"/>
                <a:gd name="T19" fmla="*/ 2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10">
                  <a:moveTo>
                    <a:pt x="141" y="25"/>
                  </a:moveTo>
                  <a:cubicBezTo>
                    <a:pt x="110" y="9"/>
                    <a:pt x="92" y="0"/>
                    <a:pt x="59" y="19"/>
                  </a:cubicBezTo>
                  <a:cubicBezTo>
                    <a:pt x="36" y="31"/>
                    <a:pt x="0" y="64"/>
                    <a:pt x="25" y="109"/>
                  </a:cubicBezTo>
                  <a:cubicBezTo>
                    <a:pt x="26" y="110"/>
                    <a:pt x="36" y="106"/>
                    <a:pt x="37" y="105"/>
                  </a:cubicBezTo>
                  <a:cubicBezTo>
                    <a:pt x="40" y="107"/>
                    <a:pt x="47" y="101"/>
                    <a:pt x="46" y="98"/>
                  </a:cubicBezTo>
                  <a:cubicBezTo>
                    <a:pt x="36" y="66"/>
                    <a:pt x="46" y="60"/>
                    <a:pt x="65" y="44"/>
                  </a:cubicBezTo>
                  <a:cubicBezTo>
                    <a:pt x="86" y="27"/>
                    <a:pt x="104" y="31"/>
                    <a:pt x="121" y="44"/>
                  </a:cubicBezTo>
                  <a:cubicBezTo>
                    <a:pt x="124" y="45"/>
                    <a:pt x="126" y="44"/>
                    <a:pt x="128" y="43"/>
                  </a:cubicBezTo>
                  <a:cubicBezTo>
                    <a:pt x="132" y="40"/>
                    <a:pt x="136" y="37"/>
                    <a:pt x="140" y="35"/>
                  </a:cubicBezTo>
                  <a:cubicBezTo>
                    <a:pt x="142" y="33"/>
                    <a:pt x="145" y="27"/>
                    <a:pt x="141" y="25"/>
                  </a:cubicBezTo>
                  <a:close/>
                </a:path>
              </a:pathLst>
            </a:custGeom>
            <a:solidFill>
              <a:srgbClr val="1E2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45" name="Freeform 163"/>
            <p:cNvSpPr>
              <a:spLocks/>
            </p:cNvSpPr>
            <p:nvPr/>
          </p:nvSpPr>
          <p:spPr bwMode="auto">
            <a:xfrm>
              <a:off x="2251" y="1983"/>
              <a:ext cx="165" cy="111"/>
            </a:xfrm>
            <a:custGeom>
              <a:avLst/>
              <a:gdLst>
                <a:gd name="T0" fmla="*/ 1 w 104"/>
                <a:gd name="T1" fmla="*/ 5 h 70"/>
                <a:gd name="T2" fmla="*/ 39 w 104"/>
                <a:gd name="T3" fmla="*/ 0 h 70"/>
                <a:gd name="T4" fmla="*/ 37 w 104"/>
                <a:gd name="T5" fmla="*/ 36 h 70"/>
                <a:gd name="T6" fmla="*/ 82 w 104"/>
                <a:gd name="T7" fmla="*/ 33 h 70"/>
                <a:gd name="T8" fmla="*/ 98 w 104"/>
                <a:gd name="T9" fmla="*/ 63 h 70"/>
                <a:gd name="T10" fmla="*/ 0 w 104"/>
                <a:gd name="T11" fmla="*/ 70 h 70"/>
                <a:gd name="T12" fmla="*/ 1 w 104"/>
                <a:gd name="T13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0">
                  <a:moveTo>
                    <a:pt x="1" y="5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61" y="27"/>
                    <a:pt x="82" y="33"/>
                  </a:cubicBezTo>
                  <a:cubicBezTo>
                    <a:pt x="104" y="39"/>
                    <a:pt x="98" y="63"/>
                    <a:pt x="98" y="6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rgbClr val="F5B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46" name="Freeform 164"/>
            <p:cNvSpPr>
              <a:spLocks/>
            </p:cNvSpPr>
            <p:nvPr/>
          </p:nvSpPr>
          <p:spPr bwMode="auto">
            <a:xfrm>
              <a:off x="1804" y="1416"/>
              <a:ext cx="563" cy="603"/>
            </a:xfrm>
            <a:custGeom>
              <a:avLst/>
              <a:gdLst>
                <a:gd name="T0" fmla="*/ 63 w 355"/>
                <a:gd name="T1" fmla="*/ 0 h 380"/>
                <a:gd name="T2" fmla="*/ 355 w 355"/>
                <a:gd name="T3" fmla="*/ 358 h 380"/>
                <a:gd name="T4" fmla="*/ 276 w 355"/>
                <a:gd name="T5" fmla="*/ 374 h 380"/>
                <a:gd name="T6" fmla="*/ 5 w 355"/>
                <a:gd name="T7" fmla="*/ 132 h 380"/>
                <a:gd name="T8" fmla="*/ 63 w 355"/>
                <a:gd name="T9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5" h="380">
                  <a:moveTo>
                    <a:pt x="63" y="0"/>
                  </a:moveTo>
                  <a:cubicBezTo>
                    <a:pt x="63" y="0"/>
                    <a:pt x="256" y="82"/>
                    <a:pt x="355" y="358"/>
                  </a:cubicBezTo>
                  <a:cubicBezTo>
                    <a:pt x="355" y="358"/>
                    <a:pt x="347" y="380"/>
                    <a:pt x="276" y="374"/>
                  </a:cubicBezTo>
                  <a:cubicBezTo>
                    <a:pt x="276" y="374"/>
                    <a:pt x="134" y="197"/>
                    <a:pt x="5" y="132"/>
                  </a:cubicBezTo>
                  <a:cubicBezTo>
                    <a:pt x="5" y="132"/>
                    <a:pt x="0" y="17"/>
                    <a:pt x="63" y="0"/>
                  </a:cubicBezTo>
                  <a:close/>
                </a:path>
              </a:pathLst>
            </a:custGeom>
            <a:solidFill>
              <a:srgbClr val="2E2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47" name="Freeform 165"/>
            <p:cNvSpPr>
              <a:spLocks/>
            </p:cNvSpPr>
            <p:nvPr/>
          </p:nvSpPr>
          <p:spPr bwMode="auto">
            <a:xfrm>
              <a:off x="2123" y="3517"/>
              <a:ext cx="310" cy="281"/>
            </a:xfrm>
            <a:custGeom>
              <a:avLst/>
              <a:gdLst>
                <a:gd name="T0" fmla="*/ 196 w 196"/>
                <a:gd name="T1" fmla="*/ 55 h 177"/>
                <a:gd name="T2" fmla="*/ 157 w 196"/>
                <a:gd name="T3" fmla="*/ 21 h 177"/>
                <a:gd name="T4" fmla="*/ 66 w 196"/>
                <a:gd name="T5" fmla="*/ 50 h 177"/>
                <a:gd name="T6" fmla="*/ 80 w 196"/>
                <a:gd name="T7" fmla="*/ 98 h 177"/>
                <a:gd name="T8" fmla="*/ 21 w 196"/>
                <a:gd name="T9" fmla="*/ 139 h 177"/>
                <a:gd name="T10" fmla="*/ 95 w 196"/>
                <a:gd name="T11" fmla="*/ 177 h 177"/>
                <a:gd name="T12" fmla="*/ 113 w 196"/>
                <a:gd name="T13" fmla="*/ 123 h 177"/>
                <a:gd name="T14" fmla="*/ 108 w 196"/>
                <a:gd name="T15" fmla="*/ 107 h 177"/>
                <a:gd name="T16" fmla="*/ 196 w 196"/>
                <a:gd name="T17" fmla="*/ 5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77">
                  <a:moveTo>
                    <a:pt x="196" y="55"/>
                  </a:moveTo>
                  <a:cubicBezTo>
                    <a:pt x="189" y="37"/>
                    <a:pt x="157" y="21"/>
                    <a:pt x="157" y="21"/>
                  </a:cubicBezTo>
                  <a:cubicBezTo>
                    <a:pt x="110" y="0"/>
                    <a:pt x="66" y="50"/>
                    <a:pt x="66" y="50"/>
                  </a:cubicBezTo>
                  <a:cubicBezTo>
                    <a:pt x="66" y="50"/>
                    <a:pt x="72" y="75"/>
                    <a:pt x="80" y="98"/>
                  </a:cubicBezTo>
                  <a:cubicBezTo>
                    <a:pt x="66" y="104"/>
                    <a:pt x="38" y="121"/>
                    <a:pt x="21" y="139"/>
                  </a:cubicBezTo>
                  <a:cubicBezTo>
                    <a:pt x="0" y="162"/>
                    <a:pt x="95" y="177"/>
                    <a:pt x="95" y="177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50" y="31"/>
                    <a:pt x="186" y="41"/>
                    <a:pt x="196" y="55"/>
                  </a:cubicBezTo>
                </a:path>
              </a:pathLst>
            </a:custGeom>
            <a:solidFill>
              <a:srgbClr val="795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48" name="Freeform 166"/>
            <p:cNvSpPr>
              <a:spLocks/>
            </p:cNvSpPr>
            <p:nvPr/>
          </p:nvSpPr>
          <p:spPr bwMode="auto">
            <a:xfrm>
              <a:off x="1495" y="1929"/>
              <a:ext cx="877" cy="1710"/>
            </a:xfrm>
            <a:custGeom>
              <a:avLst/>
              <a:gdLst>
                <a:gd name="T0" fmla="*/ 0 w 553"/>
                <a:gd name="T1" fmla="*/ 176 h 1079"/>
                <a:gd name="T2" fmla="*/ 467 w 553"/>
                <a:gd name="T3" fmla="*/ 1079 h 1079"/>
                <a:gd name="T4" fmla="*/ 553 w 553"/>
                <a:gd name="T5" fmla="*/ 1023 h 1079"/>
                <a:gd name="T6" fmla="*/ 448 w 553"/>
                <a:gd name="T7" fmla="*/ 659 h 1079"/>
                <a:gd name="T8" fmla="*/ 339 w 553"/>
                <a:gd name="T9" fmla="*/ 214 h 1079"/>
                <a:gd name="T10" fmla="*/ 213 w 553"/>
                <a:gd name="T11" fmla="*/ 40 h 1079"/>
                <a:gd name="T12" fmla="*/ 0 w 553"/>
                <a:gd name="T13" fmla="*/ 176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3" h="1079">
                  <a:moveTo>
                    <a:pt x="0" y="176"/>
                  </a:moveTo>
                  <a:cubicBezTo>
                    <a:pt x="467" y="1079"/>
                    <a:pt x="467" y="1079"/>
                    <a:pt x="467" y="1079"/>
                  </a:cubicBezTo>
                  <a:cubicBezTo>
                    <a:pt x="467" y="1079"/>
                    <a:pt x="502" y="1026"/>
                    <a:pt x="553" y="1023"/>
                  </a:cubicBezTo>
                  <a:cubicBezTo>
                    <a:pt x="448" y="659"/>
                    <a:pt x="448" y="659"/>
                    <a:pt x="448" y="659"/>
                  </a:cubicBezTo>
                  <a:cubicBezTo>
                    <a:pt x="448" y="659"/>
                    <a:pt x="337" y="255"/>
                    <a:pt x="339" y="214"/>
                  </a:cubicBezTo>
                  <a:cubicBezTo>
                    <a:pt x="341" y="174"/>
                    <a:pt x="341" y="80"/>
                    <a:pt x="213" y="40"/>
                  </a:cubicBezTo>
                  <a:cubicBezTo>
                    <a:pt x="85" y="0"/>
                    <a:pt x="0" y="176"/>
                    <a:pt x="0" y="176"/>
                  </a:cubicBezTo>
                </a:path>
              </a:pathLst>
            </a:custGeom>
            <a:solidFill>
              <a:srgbClr val="795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49" name="Freeform 167"/>
            <p:cNvSpPr>
              <a:spLocks/>
            </p:cNvSpPr>
            <p:nvPr/>
          </p:nvSpPr>
          <p:spPr bwMode="auto">
            <a:xfrm>
              <a:off x="1293" y="2006"/>
              <a:ext cx="982" cy="1066"/>
            </a:xfrm>
            <a:custGeom>
              <a:avLst/>
              <a:gdLst>
                <a:gd name="T0" fmla="*/ 392 w 619"/>
                <a:gd name="T1" fmla="*/ 667 h 672"/>
                <a:gd name="T2" fmla="*/ 357 w 619"/>
                <a:gd name="T3" fmla="*/ 668 h 672"/>
                <a:gd name="T4" fmla="*/ 354 w 619"/>
                <a:gd name="T5" fmla="*/ 667 h 672"/>
                <a:gd name="T6" fmla="*/ 40 w 619"/>
                <a:gd name="T7" fmla="*/ 65 h 672"/>
                <a:gd name="T8" fmla="*/ 298 w 619"/>
                <a:gd name="T9" fmla="*/ 18 h 672"/>
                <a:gd name="T10" fmla="*/ 343 w 619"/>
                <a:gd name="T11" fmla="*/ 280 h 672"/>
                <a:gd name="T12" fmla="*/ 386 w 619"/>
                <a:gd name="T13" fmla="*/ 198 h 672"/>
                <a:gd name="T14" fmla="*/ 619 w 619"/>
                <a:gd name="T15" fmla="*/ 524 h 672"/>
                <a:gd name="T16" fmla="*/ 392 w 619"/>
                <a:gd name="T17" fmla="*/ 66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9" h="672">
                  <a:moveTo>
                    <a:pt x="392" y="667"/>
                  </a:moveTo>
                  <a:cubicBezTo>
                    <a:pt x="382" y="671"/>
                    <a:pt x="371" y="672"/>
                    <a:pt x="357" y="668"/>
                  </a:cubicBezTo>
                  <a:cubicBezTo>
                    <a:pt x="357" y="668"/>
                    <a:pt x="356" y="668"/>
                    <a:pt x="354" y="667"/>
                  </a:cubicBezTo>
                  <a:cubicBezTo>
                    <a:pt x="218" y="624"/>
                    <a:pt x="0" y="129"/>
                    <a:pt x="40" y="65"/>
                  </a:cubicBezTo>
                  <a:cubicBezTo>
                    <a:pt x="79" y="0"/>
                    <a:pt x="267" y="5"/>
                    <a:pt x="298" y="18"/>
                  </a:cubicBezTo>
                  <a:cubicBezTo>
                    <a:pt x="324" y="29"/>
                    <a:pt x="355" y="108"/>
                    <a:pt x="343" y="280"/>
                  </a:cubicBezTo>
                  <a:cubicBezTo>
                    <a:pt x="357" y="251"/>
                    <a:pt x="371" y="223"/>
                    <a:pt x="386" y="198"/>
                  </a:cubicBezTo>
                  <a:cubicBezTo>
                    <a:pt x="619" y="524"/>
                    <a:pt x="619" y="524"/>
                    <a:pt x="619" y="524"/>
                  </a:cubicBezTo>
                  <a:cubicBezTo>
                    <a:pt x="619" y="524"/>
                    <a:pt x="476" y="645"/>
                    <a:pt x="392" y="667"/>
                  </a:cubicBezTo>
                </a:path>
              </a:pathLst>
            </a:custGeom>
            <a:solidFill>
              <a:srgbClr val="412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50" name="Freeform 168"/>
            <p:cNvSpPr>
              <a:spLocks/>
            </p:cNvSpPr>
            <p:nvPr/>
          </p:nvSpPr>
          <p:spPr bwMode="auto">
            <a:xfrm>
              <a:off x="1634" y="2241"/>
              <a:ext cx="227" cy="691"/>
            </a:xfrm>
            <a:custGeom>
              <a:avLst/>
              <a:gdLst>
                <a:gd name="T0" fmla="*/ 143 w 143"/>
                <a:gd name="T1" fmla="*/ 75 h 436"/>
                <a:gd name="T2" fmla="*/ 79 w 143"/>
                <a:gd name="T3" fmla="*/ 0 h 436"/>
                <a:gd name="T4" fmla="*/ 30 w 143"/>
                <a:gd name="T5" fmla="*/ 378 h 436"/>
                <a:gd name="T6" fmla="*/ 143 w 143"/>
                <a:gd name="T7" fmla="*/ 7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436">
                  <a:moveTo>
                    <a:pt x="143" y="75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0" y="182"/>
                    <a:pt x="30" y="378"/>
                  </a:cubicBezTo>
                  <a:cubicBezTo>
                    <a:pt x="38" y="436"/>
                    <a:pt x="11" y="191"/>
                    <a:pt x="143" y="75"/>
                  </a:cubicBezTo>
                  <a:close/>
                </a:path>
              </a:pathLst>
            </a:custGeom>
            <a:solidFill>
              <a:srgbClr val="20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51" name="Freeform 169"/>
            <p:cNvSpPr>
              <a:spLocks/>
            </p:cNvSpPr>
            <p:nvPr/>
          </p:nvSpPr>
          <p:spPr bwMode="auto">
            <a:xfrm>
              <a:off x="1696" y="2130"/>
              <a:ext cx="763" cy="966"/>
            </a:xfrm>
            <a:custGeom>
              <a:avLst/>
              <a:gdLst>
                <a:gd name="T0" fmla="*/ 452 w 481"/>
                <a:gd name="T1" fmla="*/ 587 h 609"/>
                <a:gd name="T2" fmla="*/ 404 w 481"/>
                <a:gd name="T3" fmla="*/ 605 h 609"/>
                <a:gd name="T4" fmla="*/ 161 w 481"/>
                <a:gd name="T5" fmla="*/ 492 h 609"/>
                <a:gd name="T6" fmla="*/ 24 w 481"/>
                <a:gd name="T7" fmla="*/ 187 h 609"/>
                <a:gd name="T8" fmla="*/ 78 w 481"/>
                <a:gd name="T9" fmla="*/ 0 h 609"/>
                <a:gd name="T10" fmla="*/ 221 w 481"/>
                <a:gd name="T11" fmla="*/ 138 h 609"/>
                <a:gd name="T12" fmla="*/ 219 w 481"/>
                <a:gd name="T13" fmla="*/ 182 h 609"/>
                <a:gd name="T14" fmla="*/ 452 w 481"/>
                <a:gd name="T15" fmla="*/ 587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1" h="609">
                  <a:moveTo>
                    <a:pt x="452" y="587"/>
                  </a:moveTo>
                  <a:cubicBezTo>
                    <a:pt x="452" y="587"/>
                    <a:pt x="430" y="601"/>
                    <a:pt x="404" y="605"/>
                  </a:cubicBezTo>
                  <a:cubicBezTo>
                    <a:pt x="378" y="609"/>
                    <a:pt x="264" y="594"/>
                    <a:pt x="161" y="492"/>
                  </a:cubicBezTo>
                  <a:cubicBezTo>
                    <a:pt x="49" y="381"/>
                    <a:pt x="28" y="196"/>
                    <a:pt x="24" y="187"/>
                  </a:cubicBezTo>
                  <a:cubicBezTo>
                    <a:pt x="19" y="178"/>
                    <a:pt x="0" y="33"/>
                    <a:pt x="78" y="0"/>
                  </a:cubicBezTo>
                  <a:cubicBezTo>
                    <a:pt x="221" y="138"/>
                    <a:pt x="221" y="138"/>
                    <a:pt x="221" y="138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219" y="182"/>
                    <a:pt x="481" y="367"/>
                    <a:pt x="452" y="587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52" name="Freeform 170"/>
            <p:cNvSpPr>
              <a:spLocks/>
            </p:cNvSpPr>
            <p:nvPr/>
          </p:nvSpPr>
          <p:spPr bwMode="auto">
            <a:xfrm>
              <a:off x="1712" y="2149"/>
              <a:ext cx="785" cy="931"/>
            </a:xfrm>
            <a:custGeom>
              <a:avLst/>
              <a:gdLst>
                <a:gd name="T0" fmla="*/ 233 w 495"/>
                <a:gd name="T1" fmla="*/ 135 h 587"/>
                <a:gd name="T2" fmla="*/ 220 w 495"/>
                <a:gd name="T3" fmla="*/ 155 h 587"/>
                <a:gd name="T4" fmla="*/ 391 w 495"/>
                <a:gd name="T5" fmla="*/ 338 h 587"/>
                <a:gd name="T6" fmla="*/ 419 w 495"/>
                <a:gd name="T7" fmla="*/ 585 h 587"/>
                <a:gd name="T8" fmla="*/ 187 w 495"/>
                <a:gd name="T9" fmla="*/ 458 h 587"/>
                <a:gd name="T10" fmla="*/ 66 w 495"/>
                <a:gd name="T11" fmla="*/ 191 h 587"/>
                <a:gd name="T12" fmla="*/ 64 w 495"/>
                <a:gd name="T13" fmla="*/ 7 h 587"/>
                <a:gd name="T14" fmla="*/ 233 w 495"/>
                <a:gd name="T15" fmla="*/ 135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87">
                  <a:moveTo>
                    <a:pt x="233" y="135"/>
                  </a:moveTo>
                  <a:cubicBezTo>
                    <a:pt x="220" y="155"/>
                    <a:pt x="220" y="155"/>
                    <a:pt x="220" y="155"/>
                  </a:cubicBezTo>
                  <a:cubicBezTo>
                    <a:pt x="220" y="155"/>
                    <a:pt x="360" y="293"/>
                    <a:pt x="391" y="338"/>
                  </a:cubicBezTo>
                  <a:cubicBezTo>
                    <a:pt x="422" y="383"/>
                    <a:pt x="495" y="584"/>
                    <a:pt x="419" y="585"/>
                  </a:cubicBezTo>
                  <a:cubicBezTo>
                    <a:pt x="344" y="587"/>
                    <a:pt x="249" y="546"/>
                    <a:pt x="187" y="458"/>
                  </a:cubicBezTo>
                  <a:cubicBezTo>
                    <a:pt x="147" y="401"/>
                    <a:pt x="91" y="228"/>
                    <a:pt x="66" y="191"/>
                  </a:cubicBezTo>
                  <a:cubicBezTo>
                    <a:pt x="41" y="154"/>
                    <a:pt x="0" y="14"/>
                    <a:pt x="64" y="7"/>
                  </a:cubicBezTo>
                  <a:cubicBezTo>
                    <a:pt x="128" y="0"/>
                    <a:pt x="233" y="135"/>
                    <a:pt x="233" y="135"/>
                  </a:cubicBezTo>
                </a:path>
              </a:pathLst>
            </a:custGeom>
            <a:solidFill>
              <a:srgbClr val="3E3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53" name="Freeform 171"/>
            <p:cNvSpPr>
              <a:spLocks/>
            </p:cNvSpPr>
            <p:nvPr/>
          </p:nvSpPr>
          <p:spPr bwMode="auto">
            <a:xfrm>
              <a:off x="1664" y="2100"/>
              <a:ext cx="417" cy="371"/>
            </a:xfrm>
            <a:custGeom>
              <a:avLst/>
              <a:gdLst>
                <a:gd name="T0" fmla="*/ 263 w 263"/>
                <a:gd name="T1" fmla="*/ 166 h 234"/>
                <a:gd name="T2" fmla="*/ 138 w 263"/>
                <a:gd name="T3" fmla="*/ 18 h 234"/>
                <a:gd name="T4" fmla="*/ 115 w 263"/>
                <a:gd name="T5" fmla="*/ 234 h 234"/>
                <a:gd name="T6" fmla="*/ 263 w 263"/>
                <a:gd name="T7" fmla="*/ 16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234">
                  <a:moveTo>
                    <a:pt x="263" y="166"/>
                  </a:moveTo>
                  <a:cubicBezTo>
                    <a:pt x="263" y="166"/>
                    <a:pt x="187" y="36"/>
                    <a:pt x="138" y="18"/>
                  </a:cubicBezTo>
                  <a:cubicBezTo>
                    <a:pt x="88" y="0"/>
                    <a:pt x="0" y="56"/>
                    <a:pt x="115" y="234"/>
                  </a:cubicBezTo>
                  <a:lnTo>
                    <a:pt x="263" y="166"/>
                  </a:lnTo>
                  <a:close/>
                </a:path>
              </a:pathLst>
            </a:custGeom>
            <a:solidFill>
              <a:srgbClr val="2C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54" name="Freeform 172"/>
            <p:cNvSpPr>
              <a:spLocks/>
            </p:cNvSpPr>
            <p:nvPr/>
          </p:nvSpPr>
          <p:spPr bwMode="auto">
            <a:xfrm>
              <a:off x="1246" y="1133"/>
              <a:ext cx="743" cy="1029"/>
            </a:xfrm>
            <a:custGeom>
              <a:avLst/>
              <a:gdLst>
                <a:gd name="T0" fmla="*/ 421 w 469"/>
                <a:gd name="T1" fmla="*/ 185 h 649"/>
                <a:gd name="T2" fmla="*/ 126 w 469"/>
                <a:gd name="T3" fmla="*/ 13 h 649"/>
                <a:gd name="T4" fmla="*/ 61 w 469"/>
                <a:gd name="T5" fmla="*/ 649 h 649"/>
                <a:gd name="T6" fmla="*/ 375 w 469"/>
                <a:gd name="T7" fmla="*/ 611 h 649"/>
                <a:gd name="T8" fmla="*/ 355 w 469"/>
                <a:gd name="T9" fmla="*/ 551 h 649"/>
                <a:gd name="T10" fmla="*/ 396 w 469"/>
                <a:gd name="T11" fmla="*/ 608 h 649"/>
                <a:gd name="T12" fmla="*/ 469 w 469"/>
                <a:gd name="T13" fmla="*/ 600 h 649"/>
                <a:gd name="T14" fmla="*/ 385 w 469"/>
                <a:gd name="T15" fmla="*/ 508 h 649"/>
                <a:gd name="T16" fmla="*/ 421 w 469"/>
                <a:gd name="T17" fmla="*/ 18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9" h="649">
                  <a:moveTo>
                    <a:pt x="421" y="185"/>
                  </a:moveTo>
                  <a:cubicBezTo>
                    <a:pt x="421" y="185"/>
                    <a:pt x="285" y="29"/>
                    <a:pt x="126" y="13"/>
                  </a:cubicBezTo>
                  <a:cubicBezTo>
                    <a:pt x="0" y="0"/>
                    <a:pt x="19" y="358"/>
                    <a:pt x="61" y="649"/>
                  </a:cubicBezTo>
                  <a:cubicBezTo>
                    <a:pt x="61" y="649"/>
                    <a:pt x="286" y="560"/>
                    <a:pt x="375" y="611"/>
                  </a:cubicBezTo>
                  <a:cubicBezTo>
                    <a:pt x="355" y="551"/>
                    <a:pt x="355" y="551"/>
                    <a:pt x="355" y="551"/>
                  </a:cubicBezTo>
                  <a:cubicBezTo>
                    <a:pt x="396" y="608"/>
                    <a:pt x="396" y="608"/>
                    <a:pt x="396" y="608"/>
                  </a:cubicBezTo>
                  <a:cubicBezTo>
                    <a:pt x="469" y="600"/>
                    <a:pt x="469" y="600"/>
                    <a:pt x="469" y="600"/>
                  </a:cubicBezTo>
                  <a:cubicBezTo>
                    <a:pt x="469" y="600"/>
                    <a:pt x="409" y="567"/>
                    <a:pt x="385" y="508"/>
                  </a:cubicBezTo>
                  <a:cubicBezTo>
                    <a:pt x="360" y="449"/>
                    <a:pt x="421" y="185"/>
                    <a:pt x="421" y="185"/>
                  </a:cubicBezTo>
                </a:path>
              </a:pathLst>
            </a:custGeom>
            <a:solidFill>
              <a:srgbClr val="D91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55" name="Freeform 173"/>
            <p:cNvSpPr>
              <a:spLocks/>
            </p:cNvSpPr>
            <p:nvPr/>
          </p:nvSpPr>
          <p:spPr bwMode="auto">
            <a:xfrm>
              <a:off x="1032" y="969"/>
              <a:ext cx="250" cy="210"/>
            </a:xfrm>
            <a:custGeom>
              <a:avLst/>
              <a:gdLst>
                <a:gd name="T0" fmla="*/ 61 w 158"/>
                <a:gd name="T1" fmla="*/ 132 h 132"/>
                <a:gd name="T2" fmla="*/ 130 w 158"/>
                <a:gd name="T3" fmla="*/ 108 h 132"/>
                <a:gd name="T4" fmla="*/ 128 w 158"/>
                <a:gd name="T5" fmla="*/ 81 h 132"/>
                <a:gd name="T6" fmla="*/ 158 w 158"/>
                <a:gd name="T7" fmla="*/ 42 h 132"/>
                <a:gd name="T8" fmla="*/ 144 w 158"/>
                <a:gd name="T9" fmla="*/ 23 h 132"/>
                <a:gd name="T10" fmla="*/ 124 w 158"/>
                <a:gd name="T11" fmla="*/ 39 h 132"/>
                <a:gd name="T12" fmla="*/ 123 w 158"/>
                <a:gd name="T13" fmla="*/ 24 h 132"/>
                <a:gd name="T14" fmla="*/ 69 w 158"/>
                <a:gd name="T15" fmla="*/ 1 h 132"/>
                <a:gd name="T16" fmla="*/ 0 w 158"/>
                <a:gd name="T17" fmla="*/ 82 h 132"/>
                <a:gd name="T18" fmla="*/ 61 w 158"/>
                <a:gd name="T1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132">
                  <a:moveTo>
                    <a:pt x="61" y="132"/>
                  </a:moveTo>
                  <a:cubicBezTo>
                    <a:pt x="130" y="108"/>
                    <a:pt x="130" y="108"/>
                    <a:pt x="130" y="108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58" y="42"/>
                    <a:pt x="155" y="20"/>
                    <a:pt x="144" y="23"/>
                  </a:cubicBezTo>
                  <a:cubicBezTo>
                    <a:pt x="134" y="27"/>
                    <a:pt x="124" y="39"/>
                    <a:pt x="124" y="39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80" y="2"/>
                    <a:pt x="69" y="1"/>
                  </a:cubicBezTo>
                  <a:cubicBezTo>
                    <a:pt x="58" y="0"/>
                    <a:pt x="0" y="82"/>
                    <a:pt x="0" y="82"/>
                  </a:cubicBezTo>
                  <a:lnTo>
                    <a:pt x="61" y="132"/>
                  </a:lnTo>
                  <a:close/>
                </a:path>
              </a:pathLst>
            </a:custGeom>
            <a:solidFill>
              <a:srgbClr val="F5B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56" name="Freeform 174"/>
            <p:cNvSpPr>
              <a:spLocks/>
            </p:cNvSpPr>
            <p:nvPr/>
          </p:nvSpPr>
          <p:spPr bwMode="auto">
            <a:xfrm>
              <a:off x="986" y="1057"/>
              <a:ext cx="158" cy="180"/>
            </a:xfrm>
            <a:custGeom>
              <a:avLst/>
              <a:gdLst>
                <a:gd name="T0" fmla="*/ 61 w 100"/>
                <a:gd name="T1" fmla="*/ 114 h 114"/>
                <a:gd name="T2" fmla="*/ 100 w 100"/>
                <a:gd name="T3" fmla="*/ 76 h 114"/>
                <a:gd name="T4" fmla="*/ 39 w 100"/>
                <a:gd name="T5" fmla="*/ 0 h 114"/>
                <a:gd name="T6" fmla="*/ 0 w 100"/>
                <a:gd name="T7" fmla="*/ 42 h 114"/>
                <a:gd name="T8" fmla="*/ 61 w 100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14">
                  <a:moveTo>
                    <a:pt x="61" y="114"/>
                  </a:moveTo>
                  <a:cubicBezTo>
                    <a:pt x="100" y="76"/>
                    <a:pt x="100" y="76"/>
                    <a:pt x="100" y="76"/>
                  </a:cubicBezTo>
                  <a:cubicBezTo>
                    <a:pt x="100" y="76"/>
                    <a:pt x="88" y="41"/>
                    <a:pt x="39" y="0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61" y="114"/>
                  </a:lnTo>
                  <a:close/>
                </a:path>
              </a:pathLst>
            </a:custGeom>
            <a:solidFill>
              <a:srgbClr val="D3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57" name="Freeform 175"/>
            <p:cNvSpPr>
              <a:spLocks/>
            </p:cNvSpPr>
            <p:nvPr/>
          </p:nvSpPr>
          <p:spPr bwMode="auto">
            <a:xfrm>
              <a:off x="819" y="1057"/>
              <a:ext cx="679" cy="364"/>
            </a:xfrm>
            <a:custGeom>
              <a:avLst/>
              <a:gdLst>
                <a:gd name="T0" fmla="*/ 395 w 428"/>
                <a:gd name="T1" fmla="*/ 61 h 230"/>
                <a:gd name="T2" fmla="*/ 181 w 428"/>
                <a:gd name="T3" fmla="*/ 81 h 230"/>
                <a:gd name="T4" fmla="*/ 105 w 428"/>
                <a:gd name="T5" fmla="*/ 0 h 230"/>
                <a:gd name="T6" fmla="*/ 58 w 428"/>
                <a:gd name="T7" fmla="*/ 183 h 230"/>
                <a:gd name="T8" fmla="*/ 421 w 428"/>
                <a:gd name="T9" fmla="*/ 149 h 230"/>
                <a:gd name="T10" fmla="*/ 395 w 428"/>
                <a:gd name="T11" fmla="*/ 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8" h="230">
                  <a:moveTo>
                    <a:pt x="395" y="61"/>
                  </a:moveTo>
                  <a:cubicBezTo>
                    <a:pt x="363" y="51"/>
                    <a:pt x="266" y="69"/>
                    <a:pt x="181" y="81"/>
                  </a:cubicBezTo>
                  <a:cubicBezTo>
                    <a:pt x="166" y="57"/>
                    <a:pt x="141" y="24"/>
                    <a:pt x="105" y="0"/>
                  </a:cubicBezTo>
                  <a:cubicBezTo>
                    <a:pt x="105" y="0"/>
                    <a:pt x="0" y="158"/>
                    <a:pt x="58" y="183"/>
                  </a:cubicBezTo>
                  <a:cubicBezTo>
                    <a:pt x="184" y="230"/>
                    <a:pt x="413" y="208"/>
                    <a:pt x="421" y="149"/>
                  </a:cubicBezTo>
                  <a:cubicBezTo>
                    <a:pt x="428" y="90"/>
                    <a:pt x="395" y="61"/>
                    <a:pt x="395" y="61"/>
                  </a:cubicBezTo>
                  <a:close/>
                </a:path>
              </a:pathLst>
            </a:custGeom>
            <a:solidFill>
              <a:srgbClr val="00A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58" name="Freeform 176"/>
            <p:cNvSpPr>
              <a:spLocks/>
            </p:cNvSpPr>
            <p:nvPr/>
          </p:nvSpPr>
          <p:spPr bwMode="auto">
            <a:xfrm>
              <a:off x="2287" y="3547"/>
              <a:ext cx="150" cy="172"/>
            </a:xfrm>
            <a:custGeom>
              <a:avLst/>
              <a:gdLst>
                <a:gd name="T0" fmla="*/ 92 w 94"/>
                <a:gd name="T1" fmla="*/ 36 h 108"/>
                <a:gd name="T2" fmla="*/ 1 w 94"/>
                <a:gd name="T3" fmla="*/ 98 h 108"/>
                <a:gd name="T4" fmla="*/ 1 w 94"/>
                <a:gd name="T5" fmla="*/ 97 h 108"/>
                <a:gd name="T6" fmla="*/ 1 w 94"/>
                <a:gd name="T7" fmla="*/ 98 h 108"/>
                <a:gd name="T8" fmla="*/ 1 w 94"/>
                <a:gd name="T9" fmla="*/ 99 h 108"/>
                <a:gd name="T10" fmla="*/ 7 w 94"/>
                <a:gd name="T11" fmla="*/ 108 h 108"/>
                <a:gd name="T12" fmla="*/ 8 w 94"/>
                <a:gd name="T13" fmla="*/ 105 h 108"/>
                <a:gd name="T14" fmla="*/ 90 w 94"/>
                <a:gd name="T15" fmla="*/ 59 h 108"/>
                <a:gd name="T16" fmla="*/ 93 w 94"/>
                <a:gd name="T17" fmla="*/ 46 h 108"/>
                <a:gd name="T18" fmla="*/ 92 w 94"/>
                <a:gd name="T19" fmla="*/ 3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8">
                  <a:moveTo>
                    <a:pt x="92" y="36"/>
                  </a:moveTo>
                  <a:cubicBezTo>
                    <a:pt x="63" y="0"/>
                    <a:pt x="10" y="55"/>
                    <a:pt x="1" y="98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8"/>
                    <a:pt x="1" y="99"/>
                    <a:pt x="1" y="99"/>
                  </a:cubicBezTo>
                  <a:cubicBezTo>
                    <a:pt x="0" y="104"/>
                    <a:pt x="4" y="106"/>
                    <a:pt x="7" y="108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64" y="27"/>
                    <a:pt x="90" y="58"/>
                    <a:pt x="90" y="59"/>
                  </a:cubicBezTo>
                  <a:cubicBezTo>
                    <a:pt x="91" y="54"/>
                    <a:pt x="92" y="50"/>
                    <a:pt x="93" y="46"/>
                  </a:cubicBezTo>
                  <a:cubicBezTo>
                    <a:pt x="94" y="43"/>
                    <a:pt x="93" y="40"/>
                    <a:pt x="92" y="36"/>
                  </a:cubicBezTo>
                </a:path>
              </a:pathLst>
            </a:custGeom>
            <a:solidFill>
              <a:srgbClr val="3E3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59" name="Freeform 177"/>
            <p:cNvSpPr>
              <a:spLocks/>
            </p:cNvSpPr>
            <p:nvPr/>
          </p:nvSpPr>
          <p:spPr bwMode="auto">
            <a:xfrm>
              <a:off x="2273" y="3590"/>
              <a:ext cx="157" cy="208"/>
            </a:xfrm>
            <a:custGeom>
              <a:avLst/>
              <a:gdLst>
                <a:gd name="T0" fmla="*/ 17 w 99"/>
                <a:gd name="T1" fmla="*/ 78 h 131"/>
                <a:gd name="T2" fmla="*/ 0 w 99"/>
                <a:gd name="T3" fmla="*/ 131 h 131"/>
                <a:gd name="T4" fmla="*/ 86 w 99"/>
                <a:gd name="T5" fmla="*/ 80 h 131"/>
                <a:gd name="T6" fmla="*/ 87 w 99"/>
                <a:gd name="T7" fmla="*/ 78 h 131"/>
                <a:gd name="T8" fmla="*/ 99 w 99"/>
                <a:gd name="T9" fmla="*/ 32 h 131"/>
                <a:gd name="T10" fmla="*/ 17 w 99"/>
                <a:gd name="T11" fmla="*/ 7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31">
                  <a:moveTo>
                    <a:pt x="17" y="78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4" y="70"/>
                    <a:pt x="94" y="50"/>
                    <a:pt x="99" y="32"/>
                  </a:cubicBezTo>
                  <a:cubicBezTo>
                    <a:pt x="99" y="31"/>
                    <a:pt x="73" y="0"/>
                    <a:pt x="17" y="78"/>
                  </a:cubicBezTo>
                </a:path>
              </a:pathLst>
            </a:custGeom>
            <a:solidFill>
              <a:srgbClr val="3E3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60" name="Freeform 178"/>
            <p:cNvSpPr>
              <a:spLocks/>
            </p:cNvSpPr>
            <p:nvPr/>
          </p:nvSpPr>
          <p:spPr bwMode="auto">
            <a:xfrm>
              <a:off x="-550" y="1957"/>
              <a:ext cx="2933" cy="2066"/>
            </a:xfrm>
            <a:custGeom>
              <a:avLst/>
              <a:gdLst>
                <a:gd name="T0" fmla="*/ 0 w 2933"/>
                <a:gd name="T1" fmla="*/ 0 h 2066"/>
                <a:gd name="T2" fmla="*/ 0 w 2933"/>
                <a:gd name="T3" fmla="*/ 68 h 2066"/>
                <a:gd name="T4" fmla="*/ 2505 w 2933"/>
                <a:gd name="T5" fmla="*/ 2066 h 2066"/>
                <a:gd name="T6" fmla="*/ 2933 w 2933"/>
                <a:gd name="T7" fmla="*/ 2066 h 2066"/>
                <a:gd name="T8" fmla="*/ 0 w 2933"/>
                <a:gd name="T9" fmla="*/ 0 h 2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3" h="2066">
                  <a:moveTo>
                    <a:pt x="0" y="0"/>
                  </a:moveTo>
                  <a:lnTo>
                    <a:pt x="0" y="68"/>
                  </a:lnTo>
                  <a:lnTo>
                    <a:pt x="2505" y="2066"/>
                  </a:lnTo>
                  <a:lnTo>
                    <a:pt x="2933" y="2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 dirty="0">
                <a:solidFill>
                  <a:prstClr val="black"/>
                </a:solidFill>
              </a:endParaRPr>
            </a:p>
          </p:txBody>
        </p:sp>
        <p:sp>
          <p:nvSpPr>
            <p:cNvPr id="2161" name="Freeform 179"/>
            <p:cNvSpPr>
              <a:spLocks/>
            </p:cNvSpPr>
            <p:nvPr/>
          </p:nvSpPr>
          <p:spPr bwMode="auto">
            <a:xfrm>
              <a:off x="-550" y="1867"/>
              <a:ext cx="3860" cy="2156"/>
            </a:xfrm>
            <a:custGeom>
              <a:avLst/>
              <a:gdLst>
                <a:gd name="T0" fmla="*/ 0 w 3860"/>
                <a:gd name="T1" fmla="*/ 0 h 2156"/>
                <a:gd name="T2" fmla="*/ 0 w 3860"/>
                <a:gd name="T3" fmla="*/ 43 h 2156"/>
                <a:gd name="T4" fmla="*/ 3327 w 3860"/>
                <a:gd name="T5" fmla="*/ 2156 h 2156"/>
                <a:gd name="T6" fmla="*/ 3860 w 3860"/>
                <a:gd name="T7" fmla="*/ 2156 h 2156"/>
                <a:gd name="T8" fmla="*/ 0 w 3860"/>
                <a:gd name="T9" fmla="*/ 0 h 2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0" h="2156">
                  <a:moveTo>
                    <a:pt x="0" y="0"/>
                  </a:moveTo>
                  <a:lnTo>
                    <a:pt x="0" y="43"/>
                  </a:lnTo>
                  <a:lnTo>
                    <a:pt x="3327" y="2156"/>
                  </a:lnTo>
                  <a:lnTo>
                    <a:pt x="3860" y="2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62" name="Freeform 180"/>
            <p:cNvSpPr>
              <a:spLocks/>
            </p:cNvSpPr>
            <p:nvPr/>
          </p:nvSpPr>
          <p:spPr bwMode="auto">
            <a:xfrm>
              <a:off x="-550" y="1867"/>
              <a:ext cx="3860" cy="2156"/>
            </a:xfrm>
            <a:custGeom>
              <a:avLst/>
              <a:gdLst>
                <a:gd name="T0" fmla="*/ 0 w 3860"/>
                <a:gd name="T1" fmla="*/ 0 h 2156"/>
                <a:gd name="T2" fmla="*/ 0 w 3860"/>
                <a:gd name="T3" fmla="*/ 43 h 2156"/>
                <a:gd name="T4" fmla="*/ 3327 w 3860"/>
                <a:gd name="T5" fmla="*/ 2156 h 2156"/>
                <a:gd name="T6" fmla="*/ 3860 w 3860"/>
                <a:gd name="T7" fmla="*/ 2156 h 2156"/>
                <a:gd name="T8" fmla="*/ 0 w 3860"/>
                <a:gd name="T9" fmla="*/ 0 h 2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0" h="2156">
                  <a:moveTo>
                    <a:pt x="0" y="0"/>
                  </a:moveTo>
                  <a:lnTo>
                    <a:pt x="0" y="43"/>
                  </a:lnTo>
                  <a:lnTo>
                    <a:pt x="3327" y="2156"/>
                  </a:lnTo>
                  <a:lnTo>
                    <a:pt x="3860" y="2156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63" name="Freeform 181"/>
            <p:cNvSpPr>
              <a:spLocks/>
            </p:cNvSpPr>
            <p:nvPr/>
          </p:nvSpPr>
          <p:spPr bwMode="auto">
            <a:xfrm>
              <a:off x="-369" y="2465"/>
              <a:ext cx="2907" cy="1267"/>
            </a:xfrm>
            <a:custGeom>
              <a:avLst/>
              <a:gdLst>
                <a:gd name="T0" fmla="*/ 1384 w 1834"/>
                <a:gd name="T1" fmla="*/ 756 h 799"/>
                <a:gd name="T2" fmla="*/ 733 w 1834"/>
                <a:gd name="T3" fmla="*/ 773 h 799"/>
                <a:gd name="T4" fmla="*/ 363 w 1834"/>
                <a:gd name="T5" fmla="*/ 626 h 799"/>
                <a:gd name="T6" fmla="*/ 659 w 1834"/>
                <a:gd name="T7" fmla="*/ 569 h 799"/>
                <a:gd name="T8" fmla="*/ 1244 w 1834"/>
                <a:gd name="T9" fmla="*/ 641 h 799"/>
                <a:gd name="T10" fmla="*/ 1497 w 1834"/>
                <a:gd name="T11" fmla="*/ 561 h 799"/>
                <a:gd name="T12" fmla="*/ 1480 w 1834"/>
                <a:gd name="T13" fmla="*/ 452 h 799"/>
                <a:gd name="T14" fmla="*/ 1410 w 1834"/>
                <a:gd name="T15" fmla="*/ 409 h 799"/>
                <a:gd name="T16" fmla="*/ 1306 w 1834"/>
                <a:gd name="T17" fmla="*/ 387 h 799"/>
                <a:gd name="T18" fmla="*/ 1135 w 1834"/>
                <a:gd name="T19" fmla="*/ 378 h 799"/>
                <a:gd name="T20" fmla="*/ 857 w 1834"/>
                <a:gd name="T21" fmla="*/ 389 h 799"/>
                <a:gd name="T22" fmla="*/ 563 w 1834"/>
                <a:gd name="T23" fmla="*/ 407 h 799"/>
                <a:gd name="T24" fmla="*/ 344 w 1834"/>
                <a:gd name="T25" fmla="*/ 402 h 799"/>
                <a:gd name="T26" fmla="*/ 178 w 1834"/>
                <a:gd name="T27" fmla="*/ 367 h 799"/>
                <a:gd name="T28" fmla="*/ 50 w 1834"/>
                <a:gd name="T29" fmla="*/ 299 h 799"/>
                <a:gd name="T30" fmla="*/ 0 w 1834"/>
                <a:gd name="T31" fmla="*/ 218 h 799"/>
                <a:gd name="T32" fmla="*/ 50 w 1834"/>
                <a:gd name="T33" fmla="*/ 138 h 799"/>
                <a:gd name="T34" fmla="*/ 86 w 1834"/>
                <a:gd name="T35" fmla="*/ 115 h 799"/>
                <a:gd name="T36" fmla="*/ 196 w 1834"/>
                <a:gd name="T37" fmla="*/ 70 h 799"/>
                <a:gd name="T38" fmla="*/ 436 w 1834"/>
                <a:gd name="T39" fmla="*/ 28 h 799"/>
                <a:gd name="T40" fmla="*/ 993 w 1834"/>
                <a:gd name="T41" fmla="*/ 14 h 799"/>
                <a:gd name="T42" fmla="*/ 1391 w 1834"/>
                <a:gd name="T43" fmla="*/ 104 h 799"/>
                <a:gd name="T44" fmla="*/ 1046 w 1834"/>
                <a:gd name="T45" fmla="*/ 144 h 799"/>
                <a:gd name="T46" fmla="*/ 571 w 1834"/>
                <a:gd name="T47" fmla="*/ 116 h 799"/>
                <a:gd name="T48" fmla="*/ 351 w 1834"/>
                <a:gd name="T49" fmla="*/ 164 h 799"/>
                <a:gd name="T50" fmla="*/ 334 w 1834"/>
                <a:gd name="T51" fmla="*/ 240 h 799"/>
                <a:gd name="T52" fmla="*/ 385 w 1834"/>
                <a:gd name="T53" fmla="*/ 267 h 799"/>
                <a:gd name="T54" fmla="*/ 471 w 1834"/>
                <a:gd name="T55" fmla="*/ 280 h 799"/>
                <a:gd name="T56" fmla="*/ 635 w 1834"/>
                <a:gd name="T57" fmla="*/ 278 h 799"/>
                <a:gd name="T58" fmla="*/ 916 w 1834"/>
                <a:gd name="T59" fmla="*/ 262 h 799"/>
                <a:gd name="T60" fmla="*/ 1231 w 1834"/>
                <a:gd name="T61" fmla="*/ 255 h 799"/>
                <a:gd name="T62" fmla="*/ 1471 w 1834"/>
                <a:gd name="T63" fmla="*/ 274 h 799"/>
                <a:gd name="T64" fmla="*/ 1632 w 1834"/>
                <a:gd name="T65" fmla="*/ 320 h 799"/>
                <a:gd name="T66" fmla="*/ 1749 w 1834"/>
                <a:gd name="T67" fmla="*/ 398 h 799"/>
                <a:gd name="T68" fmla="*/ 1823 w 1834"/>
                <a:gd name="T69" fmla="*/ 498 h 799"/>
                <a:gd name="T70" fmla="*/ 1805 w 1834"/>
                <a:gd name="T71" fmla="*/ 605 h 799"/>
                <a:gd name="T72" fmla="*/ 1667 w 1834"/>
                <a:gd name="T73" fmla="*/ 699 h 799"/>
                <a:gd name="T74" fmla="*/ 1384 w 1834"/>
                <a:gd name="T75" fmla="*/ 756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34" h="799">
                  <a:moveTo>
                    <a:pt x="1384" y="756"/>
                  </a:moveTo>
                  <a:cubicBezTo>
                    <a:pt x="1171" y="777"/>
                    <a:pt x="946" y="799"/>
                    <a:pt x="733" y="773"/>
                  </a:cubicBezTo>
                  <a:cubicBezTo>
                    <a:pt x="600" y="757"/>
                    <a:pt x="467" y="715"/>
                    <a:pt x="363" y="626"/>
                  </a:cubicBezTo>
                  <a:cubicBezTo>
                    <a:pt x="462" y="608"/>
                    <a:pt x="560" y="589"/>
                    <a:pt x="659" y="569"/>
                  </a:cubicBezTo>
                  <a:cubicBezTo>
                    <a:pt x="800" y="715"/>
                    <a:pt x="1069" y="664"/>
                    <a:pt x="1244" y="641"/>
                  </a:cubicBezTo>
                  <a:cubicBezTo>
                    <a:pt x="1325" y="630"/>
                    <a:pt x="1435" y="622"/>
                    <a:pt x="1497" y="561"/>
                  </a:cubicBezTo>
                  <a:cubicBezTo>
                    <a:pt x="1533" y="526"/>
                    <a:pt x="1514" y="479"/>
                    <a:pt x="1480" y="452"/>
                  </a:cubicBezTo>
                  <a:cubicBezTo>
                    <a:pt x="1458" y="433"/>
                    <a:pt x="1435" y="419"/>
                    <a:pt x="1410" y="409"/>
                  </a:cubicBezTo>
                  <a:cubicBezTo>
                    <a:pt x="1377" y="397"/>
                    <a:pt x="1341" y="391"/>
                    <a:pt x="1306" y="387"/>
                  </a:cubicBezTo>
                  <a:cubicBezTo>
                    <a:pt x="1250" y="380"/>
                    <a:pt x="1192" y="379"/>
                    <a:pt x="1135" y="378"/>
                  </a:cubicBezTo>
                  <a:cubicBezTo>
                    <a:pt x="1042" y="378"/>
                    <a:pt x="950" y="383"/>
                    <a:pt x="857" y="389"/>
                  </a:cubicBezTo>
                  <a:cubicBezTo>
                    <a:pt x="760" y="397"/>
                    <a:pt x="662" y="403"/>
                    <a:pt x="563" y="407"/>
                  </a:cubicBezTo>
                  <a:cubicBezTo>
                    <a:pt x="490" y="409"/>
                    <a:pt x="417" y="409"/>
                    <a:pt x="344" y="402"/>
                  </a:cubicBezTo>
                  <a:cubicBezTo>
                    <a:pt x="287" y="395"/>
                    <a:pt x="232" y="386"/>
                    <a:pt x="178" y="367"/>
                  </a:cubicBezTo>
                  <a:cubicBezTo>
                    <a:pt x="131" y="349"/>
                    <a:pt x="91" y="328"/>
                    <a:pt x="50" y="299"/>
                  </a:cubicBezTo>
                  <a:cubicBezTo>
                    <a:pt x="24" y="280"/>
                    <a:pt x="0" y="252"/>
                    <a:pt x="0" y="218"/>
                  </a:cubicBezTo>
                  <a:cubicBezTo>
                    <a:pt x="1" y="184"/>
                    <a:pt x="25" y="157"/>
                    <a:pt x="50" y="138"/>
                  </a:cubicBezTo>
                  <a:cubicBezTo>
                    <a:pt x="61" y="130"/>
                    <a:pt x="73" y="122"/>
                    <a:pt x="86" y="115"/>
                  </a:cubicBezTo>
                  <a:cubicBezTo>
                    <a:pt x="121" y="96"/>
                    <a:pt x="159" y="82"/>
                    <a:pt x="196" y="70"/>
                  </a:cubicBezTo>
                  <a:cubicBezTo>
                    <a:pt x="274" y="47"/>
                    <a:pt x="355" y="37"/>
                    <a:pt x="436" y="28"/>
                  </a:cubicBezTo>
                  <a:cubicBezTo>
                    <a:pt x="620" y="12"/>
                    <a:pt x="808" y="0"/>
                    <a:pt x="993" y="14"/>
                  </a:cubicBezTo>
                  <a:cubicBezTo>
                    <a:pt x="1121" y="23"/>
                    <a:pt x="1278" y="35"/>
                    <a:pt x="1391" y="104"/>
                  </a:cubicBezTo>
                  <a:cubicBezTo>
                    <a:pt x="1276" y="115"/>
                    <a:pt x="1161" y="128"/>
                    <a:pt x="1046" y="144"/>
                  </a:cubicBezTo>
                  <a:cubicBezTo>
                    <a:pt x="910" y="77"/>
                    <a:pt x="716" y="102"/>
                    <a:pt x="571" y="116"/>
                  </a:cubicBezTo>
                  <a:cubicBezTo>
                    <a:pt x="497" y="124"/>
                    <a:pt x="419" y="132"/>
                    <a:pt x="351" y="164"/>
                  </a:cubicBezTo>
                  <a:cubicBezTo>
                    <a:pt x="316" y="176"/>
                    <a:pt x="294" y="216"/>
                    <a:pt x="334" y="240"/>
                  </a:cubicBezTo>
                  <a:cubicBezTo>
                    <a:pt x="350" y="251"/>
                    <a:pt x="366" y="261"/>
                    <a:pt x="385" y="267"/>
                  </a:cubicBezTo>
                  <a:cubicBezTo>
                    <a:pt x="413" y="277"/>
                    <a:pt x="442" y="278"/>
                    <a:pt x="471" y="280"/>
                  </a:cubicBezTo>
                  <a:cubicBezTo>
                    <a:pt x="526" y="281"/>
                    <a:pt x="581" y="279"/>
                    <a:pt x="635" y="278"/>
                  </a:cubicBezTo>
                  <a:cubicBezTo>
                    <a:pt x="729" y="274"/>
                    <a:pt x="822" y="269"/>
                    <a:pt x="916" y="262"/>
                  </a:cubicBezTo>
                  <a:cubicBezTo>
                    <a:pt x="1021" y="255"/>
                    <a:pt x="1126" y="253"/>
                    <a:pt x="1231" y="255"/>
                  </a:cubicBezTo>
                  <a:cubicBezTo>
                    <a:pt x="1311" y="257"/>
                    <a:pt x="1391" y="261"/>
                    <a:pt x="1471" y="274"/>
                  </a:cubicBezTo>
                  <a:cubicBezTo>
                    <a:pt x="1526" y="284"/>
                    <a:pt x="1581" y="295"/>
                    <a:pt x="1632" y="320"/>
                  </a:cubicBezTo>
                  <a:cubicBezTo>
                    <a:pt x="1675" y="342"/>
                    <a:pt x="1712" y="369"/>
                    <a:pt x="1749" y="398"/>
                  </a:cubicBezTo>
                  <a:cubicBezTo>
                    <a:pt x="1781" y="427"/>
                    <a:pt x="1810" y="455"/>
                    <a:pt x="1823" y="498"/>
                  </a:cubicBezTo>
                  <a:cubicBezTo>
                    <a:pt x="1834" y="535"/>
                    <a:pt x="1826" y="574"/>
                    <a:pt x="1805" y="605"/>
                  </a:cubicBezTo>
                  <a:cubicBezTo>
                    <a:pt x="1771" y="653"/>
                    <a:pt x="1718" y="677"/>
                    <a:pt x="1667" y="699"/>
                  </a:cubicBezTo>
                  <a:cubicBezTo>
                    <a:pt x="1576" y="732"/>
                    <a:pt x="1479" y="745"/>
                    <a:pt x="1384" y="756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64" name="Freeform 182"/>
            <p:cNvSpPr>
              <a:spLocks/>
            </p:cNvSpPr>
            <p:nvPr/>
          </p:nvSpPr>
          <p:spPr bwMode="auto">
            <a:xfrm>
              <a:off x="1404" y="703"/>
              <a:ext cx="327" cy="588"/>
            </a:xfrm>
            <a:custGeom>
              <a:avLst/>
              <a:gdLst>
                <a:gd name="T0" fmla="*/ 1 w 206"/>
                <a:gd name="T1" fmla="*/ 86 h 371"/>
                <a:gd name="T2" fmla="*/ 0 w 206"/>
                <a:gd name="T3" fmla="*/ 223 h 371"/>
                <a:gd name="T4" fmla="*/ 15 w 206"/>
                <a:gd name="T5" fmla="*/ 225 h 371"/>
                <a:gd name="T6" fmla="*/ 21 w 206"/>
                <a:gd name="T7" fmla="*/ 302 h 371"/>
                <a:gd name="T8" fmla="*/ 79 w 206"/>
                <a:gd name="T9" fmla="*/ 289 h 371"/>
                <a:gd name="T10" fmla="*/ 80 w 206"/>
                <a:gd name="T11" fmla="*/ 348 h 371"/>
                <a:gd name="T12" fmla="*/ 163 w 206"/>
                <a:gd name="T13" fmla="*/ 371 h 371"/>
                <a:gd name="T14" fmla="*/ 180 w 206"/>
                <a:gd name="T15" fmla="*/ 241 h 371"/>
                <a:gd name="T16" fmla="*/ 204 w 206"/>
                <a:gd name="T17" fmla="*/ 69 h 371"/>
                <a:gd name="T18" fmla="*/ 1 w 206"/>
                <a:gd name="T19" fmla="*/ 86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371">
                  <a:moveTo>
                    <a:pt x="1" y="86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15" y="225"/>
                    <a:pt x="15" y="225"/>
                    <a:pt x="15" y="225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21" y="302"/>
                    <a:pt x="59" y="309"/>
                    <a:pt x="79" y="289"/>
                  </a:cubicBezTo>
                  <a:cubicBezTo>
                    <a:pt x="85" y="284"/>
                    <a:pt x="80" y="348"/>
                    <a:pt x="80" y="348"/>
                  </a:cubicBezTo>
                  <a:cubicBezTo>
                    <a:pt x="163" y="371"/>
                    <a:pt x="163" y="371"/>
                    <a:pt x="163" y="371"/>
                  </a:cubicBezTo>
                  <a:cubicBezTo>
                    <a:pt x="163" y="371"/>
                    <a:pt x="178" y="265"/>
                    <a:pt x="180" y="241"/>
                  </a:cubicBezTo>
                  <a:cubicBezTo>
                    <a:pt x="183" y="218"/>
                    <a:pt x="206" y="78"/>
                    <a:pt x="204" y="69"/>
                  </a:cubicBezTo>
                  <a:cubicBezTo>
                    <a:pt x="201" y="60"/>
                    <a:pt x="39" y="0"/>
                    <a:pt x="1" y="8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65" name="Freeform 183"/>
            <p:cNvSpPr>
              <a:spLocks/>
            </p:cNvSpPr>
            <p:nvPr/>
          </p:nvSpPr>
          <p:spPr bwMode="auto">
            <a:xfrm>
              <a:off x="1286" y="659"/>
              <a:ext cx="477" cy="491"/>
            </a:xfrm>
            <a:custGeom>
              <a:avLst/>
              <a:gdLst>
                <a:gd name="T0" fmla="*/ 0 w 301"/>
                <a:gd name="T1" fmla="*/ 42 h 310"/>
                <a:gd name="T2" fmla="*/ 301 w 301"/>
                <a:gd name="T3" fmla="*/ 70 h 310"/>
                <a:gd name="T4" fmla="*/ 261 w 301"/>
                <a:gd name="T5" fmla="*/ 310 h 310"/>
                <a:gd name="T6" fmla="*/ 187 w 301"/>
                <a:gd name="T7" fmla="*/ 298 h 310"/>
                <a:gd name="T8" fmla="*/ 178 w 301"/>
                <a:gd name="T9" fmla="*/ 219 h 310"/>
                <a:gd name="T10" fmla="*/ 181 w 301"/>
                <a:gd name="T11" fmla="*/ 163 h 310"/>
                <a:gd name="T12" fmla="*/ 146 w 301"/>
                <a:gd name="T13" fmla="*/ 209 h 310"/>
                <a:gd name="T14" fmla="*/ 144 w 301"/>
                <a:gd name="T15" fmla="*/ 199 h 310"/>
                <a:gd name="T16" fmla="*/ 151 w 301"/>
                <a:gd name="T17" fmla="*/ 128 h 310"/>
                <a:gd name="T18" fmla="*/ 78 w 301"/>
                <a:gd name="T19" fmla="*/ 121 h 310"/>
                <a:gd name="T20" fmla="*/ 1 w 301"/>
                <a:gd name="T21" fmla="*/ 99 h 310"/>
                <a:gd name="T22" fmla="*/ 46 w 301"/>
                <a:gd name="T23" fmla="*/ 77 h 310"/>
                <a:gd name="T24" fmla="*/ 0 w 301"/>
                <a:gd name="T25" fmla="*/ 4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1" h="310">
                  <a:moveTo>
                    <a:pt x="0" y="42"/>
                  </a:moveTo>
                  <a:cubicBezTo>
                    <a:pt x="11" y="40"/>
                    <a:pt x="218" y="0"/>
                    <a:pt x="301" y="70"/>
                  </a:cubicBezTo>
                  <a:cubicBezTo>
                    <a:pt x="261" y="310"/>
                    <a:pt x="261" y="310"/>
                    <a:pt x="261" y="310"/>
                  </a:cubicBezTo>
                  <a:cubicBezTo>
                    <a:pt x="187" y="298"/>
                    <a:pt x="187" y="298"/>
                    <a:pt x="187" y="298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178" y="219"/>
                    <a:pt x="201" y="164"/>
                    <a:pt x="181" y="163"/>
                  </a:cubicBezTo>
                  <a:cubicBezTo>
                    <a:pt x="161" y="163"/>
                    <a:pt x="146" y="209"/>
                    <a:pt x="146" y="209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70" y="141"/>
                    <a:pt x="151" y="128"/>
                  </a:cubicBezTo>
                  <a:cubicBezTo>
                    <a:pt x="132" y="116"/>
                    <a:pt x="78" y="121"/>
                    <a:pt x="78" y="121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46" y="77"/>
                    <a:pt x="46" y="77"/>
                    <a:pt x="46" y="77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66" name="Freeform 184"/>
            <p:cNvSpPr>
              <a:spLocks/>
            </p:cNvSpPr>
            <p:nvPr/>
          </p:nvSpPr>
          <p:spPr bwMode="auto">
            <a:xfrm>
              <a:off x="1488" y="1006"/>
              <a:ext cx="70" cy="165"/>
            </a:xfrm>
            <a:custGeom>
              <a:avLst/>
              <a:gdLst>
                <a:gd name="T0" fmla="*/ 44 w 44"/>
                <a:gd name="T1" fmla="*/ 0 h 104"/>
                <a:gd name="T2" fmla="*/ 39 w 44"/>
                <a:gd name="T3" fmla="*/ 78 h 104"/>
                <a:gd name="T4" fmla="*/ 0 w 44"/>
                <a:gd name="T5" fmla="*/ 104 h 104"/>
                <a:gd name="T6" fmla="*/ 29 w 44"/>
                <a:gd name="T7" fmla="*/ 56 h 104"/>
                <a:gd name="T8" fmla="*/ 44 w 4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04">
                  <a:moveTo>
                    <a:pt x="44" y="0"/>
                  </a:moveTo>
                  <a:cubicBezTo>
                    <a:pt x="39" y="78"/>
                    <a:pt x="39" y="78"/>
                    <a:pt x="39" y="78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25" y="75"/>
                    <a:pt x="29" y="56"/>
                  </a:cubicBezTo>
                  <a:cubicBezTo>
                    <a:pt x="33" y="37"/>
                    <a:pt x="44" y="0"/>
                    <a:pt x="44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67" name="Freeform 185"/>
            <p:cNvSpPr>
              <a:spLocks/>
            </p:cNvSpPr>
            <p:nvPr/>
          </p:nvSpPr>
          <p:spPr bwMode="auto">
            <a:xfrm>
              <a:off x="2099" y="1905"/>
              <a:ext cx="777" cy="781"/>
            </a:xfrm>
            <a:custGeom>
              <a:avLst/>
              <a:gdLst>
                <a:gd name="T0" fmla="*/ 777 w 777"/>
                <a:gd name="T1" fmla="*/ 374 h 781"/>
                <a:gd name="T2" fmla="*/ 238 w 777"/>
                <a:gd name="T3" fmla="*/ 781 h 781"/>
                <a:gd name="T4" fmla="*/ 22 w 777"/>
                <a:gd name="T5" fmla="*/ 404 h 781"/>
                <a:gd name="T6" fmla="*/ 0 w 777"/>
                <a:gd name="T7" fmla="*/ 342 h 781"/>
                <a:gd name="T8" fmla="*/ 499 w 777"/>
                <a:gd name="T9" fmla="*/ 0 h 781"/>
                <a:gd name="T10" fmla="*/ 777 w 777"/>
                <a:gd name="T11" fmla="*/ 374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7" h="781">
                  <a:moveTo>
                    <a:pt x="777" y="374"/>
                  </a:moveTo>
                  <a:lnTo>
                    <a:pt x="238" y="781"/>
                  </a:lnTo>
                  <a:lnTo>
                    <a:pt x="22" y="404"/>
                  </a:lnTo>
                  <a:lnTo>
                    <a:pt x="0" y="342"/>
                  </a:lnTo>
                  <a:lnTo>
                    <a:pt x="499" y="0"/>
                  </a:lnTo>
                  <a:lnTo>
                    <a:pt x="777" y="37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70" name="Freeform 186"/>
            <p:cNvSpPr>
              <a:spLocks/>
            </p:cNvSpPr>
            <p:nvPr/>
          </p:nvSpPr>
          <p:spPr bwMode="auto">
            <a:xfrm>
              <a:off x="2099" y="1905"/>
              <a:ext cx="777" cy="781"/>
            </a:xfrm>
            <a:custGeom>
              <a:avLst/>
              <a:gdLst>
                <a:gd name="T0" fmla="*/ 777 w 777"/>
                <a:gd name="T1" fmla="*/ 374 h 781"/>
                <a:gd name="T2" fmla="*/ 238 w 777"/>
                <a:gd name="T3" fmla="*/ 781 h 781"/>
                <a:gd name="T4" fmla="*/ 22 w 777"/>
                <a:gd name="T5" fmla="*/ 404 h 781"/>
                <a:gd name="T6" fmla="*/ 0 w 777"/>
                <a:gd name="T7" fmla="*/ 342 h 781"/>
                <a:gd name="T8" fmla="*/ 499 w 777"/>
                <a:gd name="T9" fmla="*/ 0 h 781"/>
                <a:gd name="T10" fmla="*/ 777 w 777"/>
                <a:gd name="T11" fmla="*/ 374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7" h="781">
                  <a:moveTo>
                    <a:pt x="777" y="374"/>
                  </a:moveTo>
                  <a:lnTo>
                    <a:pt x="238" y="781"/>
                  </a:lnTo>
                  <a:lnTo>
                    <a:pt x="22" y="404"/>
                  </a:lnTo>
                  <a:lnTo>
                    <a:pt x="0" y="342"/>
                  </a:lnTo>
                  <a:lnTo>
                    <a:pt x="499" y="0"/>
                  </a:lnTo>
                  <a:lnTo>
                    <a:pt x="777" y="3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71" name="Freeform 187"/>
            <p:cNvSpPr>
              <a:spLocks/>
            </p:cNvSpPr>
            <p:nvPr/>
          </p:nvSpPr>
          <p:spPr bwMode="auto">
            <a:xfrm>
              <a:off x="2248" y="1967"/>
              <a:ext cx="166" cy="237"/>
            </a:xfrm>
            <a:custGeom>
              <a:avLst/>
              <a:gdLst>
                <a:gd name="T0" fmla="*/ 59 w 105"/>
                <a:gd name="T1" fmla="*/ 0 h 150"/>
                <a:gd name="T2" fmla="*/ 100 w 105"/>
                <a:gd name="T3" fmla="*/ 38 h 150"/>
                <a:gd name="T4" fmla="*/ 104 w 105"/>
                <a:gd name="T5" fmla="*/ 104 h 150"/>
                <a:gd name="T6" fmla="*/ 44 w 105"/>
                <a:gd name="T7" fmla="*/ 128 h 150"/>
                <a:gd name="T8" fmla="*/ 34 w 105"/>
                <a:gd name="T9" fmla="*/ 108 h 150"/>
                <a:gd name="T10" fmla="*/ 23 w 105"/>
                <a:gd name="T11" fmla="*/ 139 h 150"/>
                <a:gd name="T12" fmla="*/ 0 w 105"/>
                <a:gd name="T13" fmla="*/ 126 h 150"/>
                <a:gd name="T14" fmla="*/ 11 w 105"/>
                <a:gd name="T15" fmla="*/ 26 h 150"/>
                <a:gd name="T16" fmla="*/ 59 w 105"/>
                <a:gd name="T1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50">
                  <a:moveTo>
                    <a:pt x="59" y="0"/>
                  </a:moveTo>
                  <a:cubicBezTo>
                    <a:pt x="59" y="0"/>
                    <a:pt x="94" y="24"/>
                    <a:pt x="100" y="38"/>
                  </a:cubicBezTo>
                  <a:cubicBezTo>
                    <a:pt x="105" y="51"/>
                    <a:pt x="104" y="104"/>
                    <a:pt x="104" y="10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9" y="150"/>
                    <a:pt x="0" y="126"/>
                  </a:cubicBezTo>
                  <a:cubicBezTo>
                    <a:pt x="11" y="26"/>
                    <a:pt x="11" y="26"/>
                    <a:pt x="11" y="26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72" name="Freeform 188"/>
            <p:cNvSpPr>
              <a:spLocks/>
            </p:cNvSpPr>
            <p:nvPr/>
          </p:nvSpPr>
          <p:spPr bwMode="auto">
            <a:xfrm>
              <a:off x="2099" y="1905"/>
              <a:ext cx="759" cy="750"/>
            </a:xfrm>
            <a:custGeom>
              <a:avLst/>
              <a:gdLst>
                <a:gd name="T0" fmla="*/ 0 w 759"/>
                <a:gd name="T1" fmla="*/ 342 h 750"/>
                <a:gd name="T2" fmla="*/ 499 w 759"/>
                <a:gd name="T3" fmla="*/ 0 h 750"/>
                <a:gd name="T4" fmla="*/ 759 w 759"/>
                <a:gd name="T5" fmla="*/ 361 h 750"/>
                <a:gd name="T6" fmla="*/ 230 w 759"/>
                <a:gd name="T7" fmla="*/ 750 h 750"/>
                <a:gd name="T8" fmla="*/ 0 w 759"/>
                <a:gd name="T9" fmla="*/ 342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750">
                  <a:moveTo>
                    <a:pt x="0" y="342"/>
                  </a:moveTo>
                  <a:lnTo>
                    <a:pt x="499" y="0"/>
                  </a:lnTo>
                  <a:lnTo>
                    <a:pt x="759" y="361"/>
                  </a:lnTo>
                  <a:lnTo>
                    <a:pt x="230" y="75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73" name="Freeform 189"/>
            <p:cNvSpPr>
              <a:spLocks/>
            </p:cNvSpPr>
            <p:nvPr/>
          </p:nvSpPr>
          <p:spPr bwMode="auto">
            <a:xfrm>
              <a:off x="2208" y="1994"/>
              <a:ext cx="230" cy="174"/>
            </a:xfrm>
            <a:custGeom>
              <a:avLst/>
              <a:gdLst>
                <a:gd name="T0" fmla="*/ 141 w 145"/>
                <a:gd name="T1" fmla="*/ 25 h 110"/>
                <a:gd name="T2" fmla="*/ 59 w 145"/>
                <a:gd name="T3" fmla="*/ 19 h 110"/>
                <a:gd name="T4" fmla="*/ 25 w 145"/>
                <a:gd name="T5" fmla="*/ 109 h 110"/>
                <a:gd name="T6" fmla="*/ 37 w 145"/>
                <a:gd name="T7" fmla="*/ 105 h 110"/>
                <a:gd name="T8" fmla="*/ 46 w 145"/>
                <a:gd name="T9" fmla="*/ 98 h 110"/>
                <a:gd name="T10" fmla="*/ 65 w 145"/>
                <a:gd name="T11" fmla="*/ 44 h 110"/>
                <a:gd name="T12" fmla="*/ 121 w 145"/>
                <a:gd name="T13" fmla="*/ 44 h 110"/>
                <a:gd name="T14" fmla="*/ 128 w 145"/>
                <a:gd name="T15" fmla="*/ 43 h 110"/>
                <a:gd name="T16" fmla="*/ 140 w 145"/>
                <a:gd name="T17" fmla="*/ 35 h 110"/>
                <a:gd name="T18" fmla="*/ 141 w 145"/>
                <a:gd name="T19" fmla="*/ 2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10">
                  <a:moveTo>
                    <a:pt x="141" y="25"/>
                  </a:moveTo>
                  <a:cubicBezTo>
                    <a:pt x="110" y="9"/>
                    <a:pt x="92" y="0"/>
                    <a:pt x="59" y="19"/>
                  </a:cubicBezTo>
                  <a:cubicBezTo>
                    <a:pt x="36" y="31"/>
                    <a:pt x="0" y="64"/>
                    <a:pt x="25" y="109"/>
                  </a:cubicBezTo>
                  <a:cubicBezTo>
                    <a:pt x="26" y="110"/>
                    <a:pt x="36" y="106"/>
                    <a:pt x="37" y="105"/>
                  </a:cubicBezTo>
                  <a:cubicBezTo>
                    <a:pt x="40" y="107"/>
                    <a:pt x="47" y="101"/>
                    <a:pt x="46" y="98"/>
                  </a:cubicBezTo>
                  <a:cubicBezTo>
                    <a:pt x="36" y="66"/>
                    <a:pt x="46" y="60"/>
                    <a:pt x="65" y="44"/>
                  </a:cubicBezTo>
                  <a:cubicBezTo>
                    <a:pt x="86" y="27"/>
                    <a:pt x="104" y="31"/>
                    <a:pt x="121" y="44"/>
                  </a:cubicBezTo>
                  <a:cubicBezTo>
                    <a:pt x="124" y="45"/>
                    <a:pt x="126" y="44"/>
                    <a:pt x="128" y="43"/>
                  </a:cubicBezTo>
                  <a:cubicBezTo>
                    <a:pt x="132" y="40"/>
                    <a:pt x="136" y="37"/>
                    <a:pt x="140" y="35"/>
                  </a:cubicBezTo>
                  <a:cubicBezTo>
                    <a:pt x="142" y="33"/>
                    <a:pt x="145" y="27"/>
                    <a:pt x="141" y="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74" name="Freeform 190"/>
            <p:cNvSpPr>
              <a:spLocks/>
            </p:cNvSpPr>
            <p:nvPr/>
          </p:nvSpPr>
          <p:spPr bwMode="auto">
            <a:xfrm>
              <a:off x="2251" y="1983"/>
              <a:ext cx="165" cy="111"/>
            </a:xfrm>
            <a:custGeom>
              <a:avLst/>
              <a:gdLst>
                <a:gd name="T0" fmla="*/ 1 w 104"/>
                <a:gd name="T1" fmla="*/ 5 h 70"/>
                <a:gd name="T2" fmla="*/ 39 w 104"/>
                <a:gd name="T3" fmla="*/ 0 h 70"/>
                <a:gd name="T4" fmla="*/ 37 w 104"/>
                <a:gd name="T5" fmla="*/ 36 h 70"/>
                <a:gd name="T6" fmla="*/ 82 w 104"/>
                <a:gd name="T7" fmla="*/ 33 h 70"/>
                <a:gd name="T8" fmla="*/ 98 w 104"/>
                <a:gd name="T9" fmla="*/ 63 h 70"/>
                <a:gd name="T10" fmla="*/ 0 w 104"/>
                <a:gd name="T11" fmla="*/ 70 h 70"/>
                <a:gd name="T12" fmla="*/ 1 w 104"/>
                <a:gd name="T13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0">
                  <a:moveTo>
                    <a:pt x="1" y="5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61" y="27"/>
                    <a:pt x="82" y="33"/>
                  </a:cubicBezTo>
                  <a:cubicBezTo>
                    <a:pt x="104" y="39"/>
                    <a:pt x="98" y="63"/>
                    <a:pt x="98" y="6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75" name="Freeform 191"/>
            <p:cNvSpPr>
              <a:spLocks/>
            </p:cNvSpPr>
            <p:nvPr/>
          </p:nvSpPr>
          <p:spPr bwMode="auto">
            <a:xfrm>
              <a:off x="1804" y="1416"/>
              <a:ext cx="563" cy="603"/>
            </a:xfrm>
            <a:custGeom>
              <a:avLst/>
              <a:gdLst>
                <a:gd name="T0" fmla="*/ 63 w 355"/>
                <a:gd name="T1" fmla="*/ 0 h 380"/>
                <a:gd name="T2" fmla="*/ 355 w 355"/>
                <a:gd name="T3" fmla="*/ 358 h 380"/>
                <a:gd name="T4" fmla="*/ 276 w 355"/>
                <a:gd name="T5" fmla="*/ 374 h 380"/>
                <a:gd name="T6" fmla="*/ 5 w 355"/>
                <a:gd name="T7" fmla="*/ 132 h 380"/>
                <a:gd name="T8" fmla="*/ 63 w 355"/>
                <a:gd name="T9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5" h="380">
                  <a:moveTo>
                    <a:pt x="63" y="0"/>
                  </a:moveTo>
                  <a:cubicBezTo>
                    <a:pt x="63" y="0"/>
                    <a:pt x="256" y="82"/>
                    <a:pt x="355" y="358"/>
                  </a:cubicBezTo>
                  <a:cubicBezTo>
                    <a:pt x="355" y="358"/>
                    <a:pt x="347" y="380"/>
                    <a:pt x="276" y="374"/>
                  </a:cubicBezTo>
                  <a:cubicBezTo>
                    <a:pt x="276" y="374"/>
                    <a:pt x="134" y="197"/>
                    <a:pt x="5" y="132"/>
                  </a:cubicBezTo>
                  <a:cubicBezTo>
                    <a:pt x="5" y="132"/>
                    <a:pt x="0" y="17"/>
                    <a:pt x="63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76" name="Freeform 192"/>
            <p:cNvSpPr>
              <a:spLocks/>
            </p:cNvSpPr>
            <p:nvPr/>
          </p:nvSpPr>
          <p:spPr bwMode="auto">
            <a:xfrm>
              <a:off x="2123" y="3517"/>
              <a:ext cx="310" cy="281"/>
            </a:xfrm>
            <a:custGeom>
              <a:avLst/>
              <a:gdLst>
                <a:gd name="T0" fmla="*/ 196 w 196"/>
                <a:gd name="T1" fmla="*/ 55 h 177"/>
                <a:gd name="T2" fmla="*/ 157 w 196"/>
                <a:gd name="T3" fmla="*/ 21 h 177"/>
                <a:gd name="T4" fmla="*/ 66 w 196"/>
                <a:gd name="T5" fmla="*/ 50 h 177"/>
                <a:gd name="T6" fmla="*/ 80 w 196"/>
                <a:gd name="T7" fmla="*/ 98 h 177"/>
                <a:gd name="T8" fmla="*/ 21 w 196"/>
                <a:gd name="T9" fmla="*/ 139 h 177"/>
                <a:gd name="T10" fmla="*/ 95 w 196"/>
                <a:gd name="T11" fmla="*/ 177 h 177"/>
                <a:gd name="T12" fmla="*/ 113 w 196"/>
                <a:gd name="T13" fmla="*/ 123 h 177"/>
                <a:gd name="T14" fmla="*/ 108 w 196"/>
                <a:gd name="T15" fmla="*/ 107 h 177"/>
                <a:gd name="T16" fmla="*/ 196 w 196"/>
                <a:gd name="T17" fmla="*/ 5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77">
                  <a:moveTo>
                    <a:pt x="196" y="55"/>
                  </a:moveTo>
                  <a:cubicBezTo>
                    <a:pt x="189" y="37"/>
                    <a:pt x="157" y="21"/>
                    <a:pt x="157" y="21"/>
                  </a:cubicBezTo>
                  <a:cubicBezTo>
                    <a:pt x="110" y="0"/>
                    <a:pt x="66" y="50"/>
                    <a:pt x="66" y="50"/>
                  </a:cubicBezTo>
                  <a:cubicBezTo>
                    <a:pt x="66" y="50"/>
                    <a:pt x="72" y="75"/>
                    <a:pt x="80" y="98"/>
                  </a:cubicBezTo>
                  <a:cubicBezTo>
                    <a:pt x="66" y="104"/>
                    <a:pt x="38" y="121"/>
                    <a:pt x="21" y="139"/>
                  </a:cubicBezTo>
                  <a:cubicBezTo>
                    <a:pt x="0" y="162"/>
                    <a:pt x="95" y="177"/>
                    <a:pt x="95" y="177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50" y="31"/>
                    <a:pt x="186" y="41"/>
                    <a:pt x="196" y="5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77" name="Freeform 193"/>
            <p:cNvSpPr>
              <a:spLocks/>
            </p:cNvSpPr>
            <p:nvPr/>
          </p:nvSpPr>
          <p:spPr bwMode="auto">
            <a:xfrm>
              <a:off x="1495" y="1929"/>
              <a:ext cx="877" cy="1710"/>
            </a:xfrm>
            <a:custGeom>
              <a:avLst/>
              <a:gdLst>
                <a:gd name="T0" fmla="*/ 0 w 553"/>
                <a:gd name="T1" fmla="*/ 176 h 1079"/>
                <a:gd name="T2" fmla="*/ 467 w 553"/>
                <a:gd name="T3" fmla="*/ 1079 h 1079"/>
                <a:gd name="T4" fmla="*/ 553 w 553"/>
                <a:gd name="T5" fmla="*/ 1023 h 1079"/>
                <a:gd name="T6" fmla="*/ 448 w 553"/>
                <a:gd name="T7" fmla="*/ 659 h 1079"/>
                <a:gd name="T8" fmla="*/ 339 w 553"/>
                <a:gd name="T9" fmla="*/ 214 h 1079"/>
                <a:gd name="T10" fmla="*/ 213 w 553"/>
                <a:gd name="T11" fmla="*/ 40 h 1079"/>
                <a:gd name="T12" fmla="*/ 0 w 553"/>
                <a:gd name="T13" fmla="*/ 176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3" h="1079">
                  <a:moveTo>
                    <a:pt x="0" y="176"/>
                  </a:moveTo>
                  <a:cubicBezTo>
                    <a:pt x="467" y="1079"/>
                    <a:pt x="467" y="1079"/>
                    <a:pt x="467" y="1079"/>
                  </a:cubicBezTo>
                  <a:cubicBezTo>
                    <a:pt x="467" y="1079"/>
                    <a:pt x="502" y="1026"/>
                    <a:pt x="553" y="1023"/>
                  </a:cubicBezTo>
                  <a:cubicBezTo>
                    <a:pt x="448" y="659"/>
                    <a:pt x="448" y="659"/>
                    <a:pt x="448" y="659"/>
                  </a:cubicBezTo>
                  <a:cubicBezTo>
                    <a:pt x="448" y="659"/>
                    <a:pt x="337" y="255"/>
                    <a:pt x="339" y="214"/>
                  </a:cubicBezTo>
                  <a:cubicBezTo>
                    <a:pt x="341" y="174"/>
                    <a:pt x="341" y="80"/>
                    <a:pt x="213" y="40"/>
                  </a:cubicBezTo>
                  <a:cubicBezTo>
                    <a:pt x="85" y="0"/>
                    <a:pt x="0" y="176"/>
                    <a:pt x="0" y="176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78" name="Freeform 194"/>
            <p:cNvSpPr>
              <a:spLocks/>
            </p:cNvSpPr>
            <p:nvPr/>
          </p:nvSpPr>
          <p:spPr bwMode="auto">
            <a:xfrm>
              <a:off x="1293" y="2006"/>
              <a:ext cx="982" cy="1066"/>
            </a:xfrm>
            <a:custGeom>
              <a:avLst/>
              <a:gdLst>
                <a:gd name="T0" fmla="*/ 392 w 619"/>
                <a:gd name="T1" fmla="*/ 667 h 672"/>
                <a:gd name="T2" fmla="*/ 357 w 619"/>
                <a:gd name="T3" fmla="*/ 668 h 672"/>
                <a:gd name="T4" fmla="*/ 354 w 619"/>
                <a:gd name="T5" fmla="*/ 667 h 672"/>
                <a:gd name="T6" fmla="*/ 40 w 619"/>
                <a:gd name="T7" fmla="*/ 65 h 672"/>
                <a:gd name="T8" fmla="*/ 298 w 619"/>
                <a:gd name="T9" fmla="*/ 18 h 672"/>
                <a:gd name="T10" fmla="*/ 343 w 619"/>
                <a:gd name="T11" fmla="*/ 280 h 672"/>
                <a:gd name="T12" fmla="*/ 386 w 619"/>
                <a:gd name="T13" fmla="*/ 198 h 672"/>
                <a:gd name="T14" fmla="*/ 619 w 619"/>
                <a:gd name="T15" fmla="*/ 524 h 672"/>
                <a:gd name="T16" fmla="*/ 392 w 619"/>
                <a:gd name="T17" fmla="*/ 66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9" h="672">
                  <a:moveTo>
                    <a:pt x="392" y="667"/>
                  </a:moveTo>
                  <a:cubicBezTo>
                    <a:pt x="382" y="671"/>
                    <a:pt x="371" y="672"/>
                    <a:pt x="357" y="668"/>
                  </a:cubicBezTo>
                  <a:cubicBezTo>
                    <a:pt x="357" y="668"/>
                    <a:pt x="356" y="668"/>
                    <a:pt x="354" y="667"/>
                  </a:cubicBezTo>
                  <a:cubicBezTo>
                    <a:pt x="218" y="624"/>
                    <a:pt x="0" y="129"/>
                    <a:pt x="40" y="65"/>
                  </a:cubicBezTo>
                  <a:cubicBezTo>
                    <a:pt x="79" y="0"/>
                    <a:pt x="267" y="5"/>
                    <a:pt x="298" y="18"/>
                  </a:cubicBezTo>
                  <a:cubicBezTo>
                    <a:pt x="324" y="29"/>
                    <a:pt x="355" y="108"/>
                    <a:pt x="343" y="280"/>
                  </a:cubicBezTo>
                  <a:cubicBezTo>
                    <a:pt x="357" y="251"/>
                    <a:pt x="371" y="223"/>
                    <a:pt x="386" y="198"/>
                  </a:cubicBezTo>
                  <a:cubicBezTo>
                    <a:pt x="619" y="524"/>
                    <a:pt x="619" y="524"/>
                    <a:pt x="619" y="524"/>
                  </a:cubicBezTo>
                  <a:cubicBezTo>
                    <a:pt x="619" y="524"/>
                    <a:pt x="476" y="645"/>
                    <a:pt x="392" y="667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79" name="Freeform 195"/>
            <p:cNvSpPr>
              <a:spLocks/>
            </p:cNvSpPr>
            <p:nvPr/>
          </p:nvSpPr>
          <p:spPr bwMode="auto">
            <a:xfrm>
              <a:off x="1634" y="2241"/>
              <a:ext cx="227" cy="691"/>
            </a:xfrm>
            <a:custGeom>
              <a:avLst/>
              <a:gdLst>
                <a:gd name="T0" fmla="*/ 143 w 143"/>
                <a:gd name="T1" fmla="*/ 75 h 436"/>
                <a:gd name="T2" fmla="*/ 79 w 143"/>
                <a:gd name="T3" fmla="*/ 0 h 436"/>
                <a:gd name="T4" fmla="*/ 30 w 143"/>
                <a:gd name="T5" fmla="*/ 378 h 436"/>
                <a:gd name="T6" fmla="*/ 143 w 143"/>
                <a:gd name="T7" fmla="*/ 7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436">
                  <a:moveTo>
                    <a:pt x="143" y="75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0" y="182"/>
                    <a:pt x="30" y="378"/>
                  </a:cubicBezTo>
                  <a:cubicBezTo>
                    <a:pt x="38" y="436"/>
                    <a:pt x="11" y="191"/>
                    <a:pt x="143" y="7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80" name="Freeform 196"/>
            <p:cNvSpPr>
              <a:spLocks/>
            </p:cNvSpPr>
            <p:nvPr/>
          </p:nvSpPr>
          <p:spPr bwMode="auto">
            <a:xfrm>
              <a:off x="1696" y="2130"/>
              <a:ext cx="763" cy="966"/>
            </a:xfrm>
            <a:custGeom>
              <a:avLst/>
              <a:gdLst>
                <a:gd name="T0" fmla="*/ 452 w 481"/>
                <a:gd name="T1" fmla="*/ 587 h 609"/>
                <a:gd name="T2" fmla="*/ 404 w 481"/>
                <a:gd name="T3" fmla="*/ 605 h 609"/>
                <a:gd name="T4" fmla="*/ 161 w 481"/>
                <a:gd name="T5" fmla="*/ 492 h 609"/>
                <a:gd name="T6" fmla="*/ 24 w 481"/>
                <a:gd name="T7" fmla="*/ 187 h 609"/>
                <a:gd name="T8" fmla="*/ 78 w 481"/>
                <a:gd name="T9" fmla="*/ 0 h 609"/>
                <a:gd name="T10" fmla="*/ 221 w 481"/>
                <a:gd name="T11" fmla="*/ 138 h 609"/>
                <a:gd name="T12" fmla="*/ 219 w 481"/>
                <a:gd name="T13" fmla="*/ 182 h 609"/>
                <a:gd name="T14" fmla="*/ 452 w 481"/>
                <a:gd name="T15" fmla="*/ 587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1" h="609">
                  <a:moveTo>
                    <a:pt x="452" y="587"/>
                  </a:moveTo>
                  <a:cubicBezTo>
                    <a:pt x="452" y="587"/>
                    <a:pt x="430" y="601"/>
                    <a:pt x="404" y="605"/>
                  </a:cubicBezTo>
                  <a:cubicBezTo>
                    <a:pt x="378" y="609"/>
                    <a:pt x="264" y="594"/>
                    <a:pt x="161" y="492"/>
                  </a:cubicBezTo>
                  <a:cubicBezTo>
                    <a:pt x="49" y="381"/>
                    <a:pt x="28" y="196"/>
                    <a:pt x="24" y="187"/>
                  </a:cubicBezTo>
                  <a:cubicBezTo>
                    <a:pt x="19" y="178"/>
                    <a:pt x="0" y="33"/>
                    <a:pt x="78" y="0"/>
                  </a:cubicBezTo>
                  <a:cubicBezTo>
                    <a:pt x="221" y="138"/>
                    <a:pt x="221" y="138"/>
                    <a:pt x="221" y="138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219" y="182"/>
                    <a:pt x="481" y="367"/>
                    <a:pt x="452" y="587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81" name="Freeform 197"/>
            <p:cNvSpPr>
              <a:spLocks/>
            </p:cNvSpPr>
            <p:nvPr/>
          </p:nvSpPr>
          <p:spPr bwMode="auto">
            <a:xfrm>
              <a:off x="1712" y="2149"/>
              <a:ext cx="785" cy="931"/>
            </a:xfrm>
            <a:custGeom>
              <a:avLst/>
              <a:gdLst>
                <a:gd name="T0" fmla="*/ 233 w 495"/>
                <a:gd name="T1" fmla="*/ 135 h 587"/>
                <a:gd name="T2" fmla="*/ 220 w 495"/>
                <a:gd name="T3" fmla="*/ 155 h 587"/>
                <a:gd name="T4" fmla="*/ 391 w 495"/>
                <a:gd name="T5" fmla="*/ 338 h 587"/>
                <a:gd name="T6" fmla="*/ 419 w 495"/>
                <a:gd name="T7" fmla="*/ 585 h 587"/>
                <a:gd name="T8" fmla="*/ 187 w 495"/>
                <a:gd name="T9" fmla="*/ 458 h 587"/>
                <a:gd name="T10" fmla="*/ 66 w 495"/>
                <a:gd name="T11" fmla="*/ 191 h 587"/>
                <a:gd name="T12" fmla="*/ 64 w 495"/>
                <a:gd name="T13" fmla="*/ 7 h 587"/>
                <a:gd name="T14" fmla="*/ 233 w 495"/>
                <a:gd name="T15" fmla="*/ 135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87">
                  <a:moveTo>
                    <a:pt x="233" y="135"/>
                  </a:moveTo>
                  <a:cubicBezTo>
                    <a:pt x="220" y="155"/>
                    <a:pt x="220" y="155"/>
                    <a:pt x="220" y="155"/>
                  </a:cubicBezTo>
                  <a:cubicBezTo>
                    <a:pt x="220" y="155"/>
                    <a:pt x="360" y="293"/>
                    <a:pt x="391" y="338"/>
                  </a:cubicBezTo>
                  <a:cubicBezTo>
                    <a:pt x="422" y="383"/>
                    <a:pt x="495" y="584"/>
                    <a:pt x="419" y="585"/>
                  </a:cubicBezTo>
                  <a:cubicBezTo>
                    <a:pt x="344" y="587"/>
                    <a:pt x="249" y="546"/>
                    <a:pt x="187" y="458"/>
                  </a:cubicBezTo>
                  <a:cubicBezTo>
                    <a:pt x="147" y="401"/>
                    <a:pt x="91" y="228"/>
                    <a:pt x="66" y="191"/>
                  </a:cubicBezTo>
                  <a:cubicBezTo>
                    <a:pt x="41" y="154"/>
                    <a:pt x="0" y="14"/>
                    <a:pt x="64" y="7"/>
                  </a:cubicBezTo>
                  <a:cubicBezTo>
                    <a:pt x="128" y="0"/>
                    <a:pt x="233" y="135"/>
                    <a:pt x="233" y="135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83" name="Freeform 198"/>
            <p:cNvSpPr>
              <a:spLocks/>
            </p:cNvSpPr>
            <p:nvPr/>
          </p:nvSpPr>
          <p:spPr bwMode="auto">
            <a:xfrm>
              <a:off x="1664" y="2100"/>
              <a:ext cx="417" cy="371"/>
            </a:xfrm>
            <a:custGeom>
              <a:avLst/>
              <a:gdLst>
                <a:gd name="T0" fmla="*/ 263 w 263"/>
                <a:gd name="T1" fmla="*/ 166 h 234"/>
                <a:gd name="T2" fmla="*/ 138 w 263"/>
                <a:gd name="T3" fmla="*/ 18 h 234"/>
                <a:gd name="T4" fmla="*/ 115 w 263"/>
                <a:gd name="T5" fmla="*/ 234 h 234"/>
                <a:gd name="T6" fmla="*/ 263 w 263"/>
                <a:gd name="T7" fmla="*/ 16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234">
                  <a:moveTo>
                    <a:pt x="263" y="166"/>
                  </a:moveTo>
                  <a:cubicBezTo>
                    <a:pt x="263" y="166"/>
                    <a:pt x="187" y="36"/>
                    <a:pt x="138" y="18"/>
                  </a:cubicBezTo>
                  <a:cubicBezTo>
                    <a:pt x="88" y="0"/>
                    <a:pt x="0" y="56"/>
                    <a:pt x="115" y="234"/>
                  </a:cubicBezTo>
                  <a:lnTo>
                    <a:pt x="263" y="16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84" name="Freeform 199"/>
            <p:cNvSpPr>
              <a:spLocks/>
            </p:cNvSpPr>
            <p:nvPr/>
          </p:nvSpPr>
          <p:spPr bwMode="auto">
            <a:xfrm>
              <a:off x="2332" y="2685"/>
              <a:ext cx="46" cy="92"/>
            </a:xfrm>
            <a:custGeom>
              <a:avLst/>
              <a:gdLst>
                <a:gd name="T0" fmla="*/ 0 w 29"/>
                <a:gd name="T1" fmla="*/ 0 h 58"/>
                <a:gd name="T2" fmla="*/ 29 w 29"/>
                <a:gd name="T3" fmla="*/ 58 h 58"/>
                <a:gd name="T4" fmla="*/ 0 w 29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58">
                  <a:moveTo>
                    <a:pt x="0" y="0"/>
                  </a:moveTo>
                  <a:cubicBezTo>
                    <a:pt x="8" y="11"/>
                    <a:pt x="19" y="33"/>
                    <a:pt x="29" y="58"/>
                  </a:cubicBezTo>
                  <a:cubicBezTo>
                    <a:pt x="21" y="35"/>
                    <a:pt x="12" y="14"/>
                    <a:pt x="0" y="0"/>
                  </a:cubicBezTo>
                </a:path>
              </a:pathLst>
            </a:custGeom>
            <a:solidFill>
              <a:srgbClr val="585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85" name="Freeform 200"/>
            <p:cNvSpPr>
              <a:spLocks/>
            </p:cNvSpPr>
            <p:nvPr/>
          </p:nvSpPr>
          <p:spPr bwMode="auto">
            <a:xfrm>
              <a:off x="1863" y="2395"/>
              <a:ext cx="553" cy="656"/>
            </a:xfrm>
            <a:custGeom>
              <a:avLst/>
              <a:gdLst>
                <a:gd name="T0" fmla="*/ 125 w 349"/>
                <a:gd name="T1" fmla="*/ 0 h 414"/>
                <a:gd name="T2" fmla="*/ 0 w 349"/>
                <a:gd name="T3" fmla="*/ 59 h 414"/>
                <a:gd name="T4" fmla="*/ 120 w 349"/>
                <a:gd name="T5" fmla="*/ 313 h 414"/>
                <a:gd name="T6" fmla="*/ 303 w 349"/>
                <a:gd name="T7" fmla="*/ 414 h 414"/>
                <a:gd name="T8" fmla="*/ 326 w 349"/>
                <a:gd name="T9" fmla="*/ 409 h 414"/>
                <a:gd name="T10" fmla="*/ 325 w 349"/>
                <a:gd name="T11" fmla="*/ 241 h 414"/>
                <a:gd name="T12" fmla="*/ 325 w 349"/>
                <a:gd name="T13" fmla="*/ 241 h 414"/>
                <a:gd name="T14" fmla="*/ 296 w 349"/>
                <a:gd name="T15" fmla="*/ 183 h 414"/>
                <a:gd name="T16" fmla="*/ 296 w 349"/>
                <a:gd name="T17" fmla="*/ 183 h 414"/>
                <a:gd name="T18" fmla="*/ 296 w 349"/>
                <a:gd name="T19" fmla="*/ 183 h 414"/>
                <a:gd name="T20" fmla="*/ 125 w 349"/>
                <a:gd name="T21" fmla="*/ 0 h 414"/>
                <a:gd name="T22" fmla="*/ 125 w 349"/>
                <a:gd name="T23" fmla="*/ 0 h 414"/>
                <a:gd name="T24" fmla="*/ 125 w 349"/>
                <a:gd name="T2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9" h="414">
                  <a:moveTo>
                    <a:pt x="125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50" y="227"/>
                    <a:pt x="120" y="313"/>
                  </a:cubicBezTo>
                  <a:cubicBezTo>
                    <a:pt x="178" y="383"/>
                    <a:pt x="259" y="414"/>
                    <a:pt x="303" y="414"/>
                  </a:cubicBezTo>
                  <a:cubicBezTo>
                    <a:pt x="313" y="414"/>
                    <a:pt x="321" y="412"/>
                    <a:pt x="326" y="409"/>
                  </a:cubicBezTo>
                  <a:cubicBezTo>
                    <a:pt x="349" y="397"/>
                    <a:pt x="345" y="308"/>
                    <a:pt x="325" y="241"/>
                  </a:cubicBezTo>
                  <a:cubicBezTo>
                    <a:pt x="325" y="241"/>
                    <a:pt x="325" y="241"/>
                    <a:pt x="325" y="241"/>
                  </a:cubicBezTo>
                  <a:cubicBezTo>
                    <a:pt x="315" y="216"/>
                    <a:pt x="304" y="194"/>
                    <a:pt x="296" y="183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53" y="132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86" name="Freeform 201"/>
            <p:cNvSpPr>
              <a:spLocks/>
            </p:cNvSpPr>
            <p:nvPr/>
          </p:nvSpPr>
          <p:spPr bwMode="auto">
            <a:xfrm>
              <a:off x="1246" y="1133"/>
              <a:ext cx="743" cy="1029"/>
            </a:xfrm>
            <a:custGeom>
              <a:avLst/>
              <a:gdLst>
                <a:gd name="T0" fmla="*/ 421 w 469"/>
                <a:gd name="T1" fmla="*/ 185 h 649"/>
                <a:gd name="T2" fmla="*/ 126 w 469"/>
                <a:gd name="T3" fmla="*/ 13 h 649"/>
                <a:gd name="T4" fmla="*/ 61 w 469"/>
                <a:gd name="T5" fmla="*/ 649 h 649"/>
                <a:gd name="T6" fmla="*/ 375 w 469"/>
                <a:gd name="T7" fmla="*/ 611 h 649"/>
                <a:gd name="T8" fmla="*/ 355 w 469"/>
                <a:gd name="T9" fmla="*/ 551 h 649"/>
                <a:gd name="T10" fmla="*/ 396 w 469"/>
                <a:gd name="T11" fmla="*/ 608 h 649"/>
                <a:gd name="T12" fmla="*/ 469 w 469"/>
                <a:gd name="T13" fmla="*/ 600 h 649"/>
                <a:gd name="T14" fmla="*/ 385 w 469"/>
                <a:gd name="T15" fmla="*/ 508 h 649"/>
                <a:gd name="T16" fmla="*/ 421 w 469"/>
                <a:gd name="T17" fmla="*/ 18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9" h="649">
                  <a:moveTo>
                    <a:pt x="421" y="185"/>
                  </a:moveTo>
                  <a:cubicBezTo>
                    <a:pt x="421" y="185"/>
                    <a:pt x="285" y="29"/>
                    <a:pt x="126" y="13"/>
                  </a:cubicBezTo>
                  <a:cubicBezTo>
                    <a:pt x="0" y="0"/>
                    <a:pt x="19" y="358"/>
                    <a:pt x="61" y="649"/>
                  </a:cubicBezTo>
                  <a:cubicBezTo>
                    <a:pt x="61" y="649"/>
                    <a:pt x="286" y="560"/>
                    <a:pt x="375" y="611"/>
                  </a:cubicBezTo>
                  <a:cubicBezTo>
                    <a:pt x="355" y="551"/>
                    <a:pt x="355" y="551"/>
                    <a:pt x="355" y="551"/>
                  </a:cubicBezTo>
                  <a:cubicBezTo>
                    <a:pt x="396" y="608"/>
                    <a:pt x="396" y="608"/>
                    <a:pt x="396" y="608"/>
                  </a:cubicBezTo>
                  <a:cubicBezTo>
                    <a:pt x="469" y="600"/>
                    <a:pt x="469" y="600"/>
                    <a:pt x="469" y="600"/>
                  </a:cubicBezTo>
                  <a:cubicBezTo>
                    <a:pt x="469" y="600"/>
                    <a:pt x="409" y="567"/>
                    <a:pt x="385" y="508"/>
                  </a:cubicBezTo>
                  <a:cubicBezTo>
                    <a:pt x="360" y="449"/>
                    <a:pt x="421" y="185"/>
                    <a:pt x="421" y="1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87" name="Freeform 202"/>
            <p:cNvSpPr>
              <a:spLocks/>
            </p:cNvSpPr>
            <p:nvPr/>
          </p:nvSpPr>
          <p:spPr bwMode="auto">
            <a:xfrm>
              <a:off x="1032" y="969"/>
              <a:ext cx="250" cy="210"/>
            </a:xfrm>
            <a:custGeom>
              <a:avLst/>
              <a:gdLst>
                <a:gd name="T0" fmla="*/ 61 w 158"/>
                <a:gd name="T1" fmla="*/ 132 h 132"/>
                <a:gd name="T2" fmla="*/ 130 w 158"/>
                <a:gd name="T3" fmla="*/ 108 h 132"/>
                <a:gd name="T4" fmla="*/ 128 w 158"/>
                <a:gd name="T5" fmla="*/ 81 h 132"/>
                <a:gd name="T6" fmla="*/ 158 w 158"/>
                <a:gd name="T7" fmla="*/ 42 h 132"/>
                <a:gd name="T8" fmla="*/ 144 w 158"/>
                <a:gd name="T9" fmla="*/ 23 h 132"/>
                <a:gd name="T10" fmla="*/ 124 w 158"/>
                <a:gd name="T11" fmla="*/ 39 h 132"/>
                <a:gd name="T12" fmla="*/ 123 w 158"/>
                <a:gd name="T13" fmla="*/ 24 h 132"/>
                <a:gd name="T14" fmla="*/ 69 w 158"/>
                <a:gd name="T15" fmla="*/ 1 h 132"/>
                <a:gd name="T16" fmla="*/ 0 w 158"/>
                <a:gd name="T17" fmla="*/ 82 h 132"/>
                <a:gd name="T18" fmla="*/ 61 w 158"/>
                <a:gd name="T1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132">
                  <a:moveTo>
                    <a:pt x="61" y="132"/>
                  </a:moveTo>
                  <a:cubicBezTo>
                    <a:pt x="130" y="108"/>
                    <a:pt x="130" y="108"/>
                    <a:pt x="130" y="108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58" y="42"/>
                    <a:pt x="155" y="20"/>
                    <a:pt x="144" y="23"/>
                  </a:cubicBezTo>
                  <a:cubicBezTo>
                    <a:pt x="134" y="27"/>
                    <a:pt x="124" y="39"/>
                    <a:pt x="124" y="39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80" y="2"/>
                    <a:pt x="69" y="1"/>
                  </a:cubicBezTo>
                  <a:cubicBezTo>
                    <a:pt x="58" y="0"/>
                    <a:pt x="0" y="82"/>
                    <a:pt x="0" y="82"/>
                  </a:cubicBezTo>
                  <a:lnTo>
                    <a:pt x="61" y="1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88" name="Freeform 203"/>
            <p:cNvSpPr>
              <a:spLocks/>
            </p:cNvSpPr>
            <p:nvPr/>
          </p:nvSpPr>
          <p:spPr bwMode="auto">
            <a:xfrm>
              <a:off x="986" y="1057"/>
              <a:ext cx="158" cy="180"/>
            </a:xfrm>
            <a:custGeom>
              <a:avLst/>
              <a:gdLst>
                <a:gd name="T0" fmla="*/ 61 w 100"/>
                <a:gd name="T1" fmla="*/ 114 h 114"/>
                <a:gd name="T2" fmla="*/ 100 w 100"/>
                <a:gd name="T3" fmla="*/ 76 h 114"/>
                <a:gd name="T4" fmla="*/ 39 w 100"/>
                <a:gd name="T5" fmla="*/ 0 h 114"/>
                <a:gd name="T6" fmla="*/ 0 w 100"/>
                <a:gd name="T7" fmla="*/ 42 h 114"/>
                <a:gd name="T8" fmla="*/ 61 w 100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14">
                  <a:moveTo>
                    <a:pt x="61" y="114"/>
                  </a:moveTo>
                  <a:cubicBezTo>
                    <a:pt x="100" y="76"/>
                    <a:pt x="100" y="76"/>
                    <a:pt x="100" y="76"/>
                  </a:cubicBezTo>
                  <a:cubicBezTo>
                    <a:pt x="100" y="76"/>
                    <a:pt x="88" y="41"/>
                    <a:pt x="39" y="0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61" y="11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90" name="Freeform 204"/>
            <p:cNvSpPr>
              <a:spLocks/>
            </p:cNvSpPr>
            <p:nvPr/>
          </p:nvSpPr>
          <p:spPr bwMode="auto">
            <a:xfrm>
              <a:off x="819" y="1057"/>
              <a:ext cx="679" cy="364"/>
            </a:xfrm>
            <a:custGeom>
              <a:avLst/>
              <a:gdLst>
                <a:gd name="T0" fmla="*/ 395 w 428"/>
                <a:gd name="T1" fmla="*/ 61 h 230"/>
                <a:gd name="T2" fmla="*/ 181 w 428"/>
                <a:gd name="T3" fmla="*/ 81 h 230"/>
                <a:gd name="T4" fmla="*/ 105 w 428"/>
                <a:gd name="T5" fmla="*/ 0 h 230"/>
                <a:gd name="T6" fmla="*/ 58 w 428"/>
                <a:gd name="T7" fmla="*/ 183 h 230"/>
                <a:gd name="T8" fmla="*/ 421 w 428"/>
                <a:gd name="T9" fmla="*/ 149 h 230"/>
                <a:gd name="T10" fmla="*/ 395 w 428"/>
                <a:gd name="T11" fmla="*/ 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8" h="230">
                  <a:moveTo>
                    <a:pt x="395" y="61"/>
                  </a:moveTo>
                  <a:cubicBezTo>
                    <a:pt x="363" y="51"/>
                    <a:pt x="266" y="69"/>
                    <a:pt x="181" y="81"/>
                  </a:cubicBezTo>
                  <a:cubicBezTo>
                    <a:pt x="166" y="57"/>
                    <a:pt x="141" y="24"/>
                    <a:pt x="105" y="0"/>
                  </a:cubicBezTo>
                  <a:cubicBezTo>
                    <a:pt x="105" y="0"/>
                    <a:pt x="0" y="158"/>
                    <a:pt x="58" y="183"/>
                  </a:cubicBezTo>
                  <a:cubicBezTo>
                    <a:pt x="184" y="230"/>
                    <a:pt x="413" y="208"/>
                    <a:pt x="421" y="149"/>
                  </a:cubicBezTo>
                  <a:cubicBezTo>
                    <a:pt x="428" y="90"/>
                    <a:pt x="395" y="61"/>
                    <a:pt x="395" y="6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91" name="Freeform 205"/>
            <p:cNvSpPr>
              <a:spLocks/>
            </p:cNvSpPr>
            <p:nvPr/>
          </p:nvSpPr>
          <p:spPr bwMode="auto">
            <a:xfrm>
              <a:off x="2287" y="3547"/>
              <a:ext cx="150" cy="172"/>
            </a:xfrm>
            <a:custGeom>
              <a:avLst/>
              <a:gdLst>
                <a:gd name="T0" fmla="*/ 92 w 94"/>
                <a:gd name="T1" fmla="*/ 36 h 108"/>
                <a:gd name="T2" fmla="*/ 1 w 94"/>
                <a:gd name="T3" fmla="*/ 98 h 108"/>
                <a:gd name="T4" fmla="*/ 1 w 94"/>
                <a:gd name="T5" fmla="*/ 97 h 108"/>
                <a:gd name="T6" fmla="*/ 1 w 94"/>
                <a:gd name="T7" fmla="*/ 98 h 108"/>
                <a:gd name="T8" fmla="*/ 1 w 94"/>
                <a:gd name="T9" fmla="*/ 99 h 108"/>
                <a:gd name="T10" fmla="*/ 7 w 94"/>
                <a:gd name="T11" fmla="*/ 108 h 108"/>
                <a:gd name="T12" fmla="*/ 8 w 94"/>
                <a:gd name="T13" fmla="*/ 105 h 108"/>
                <a:gd name="T14" fmla="*/ 90 w 94"/>
                <a:gd name="T15" fmla="*/ 59 h 108"/>
                <a:gd name="T16" fmla="*/ 93 w 94"/>
                <a:gd name="T17" fmla="*/ 46 h 108"/>
                <a:gd name="T18" fmla="*/ 92 w 94"/>
                <a:gd name="T19" fmla="*/ 3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8">
                  <a:moveTo>
                    <a:pt x="92" y="36"/>
                  </a:moveTo>
                  <a:cubicBezTo>
                    <a:pt x="63" y="0"/>
                    <a:pt x="10" y="55"/>
                    <a:pt x="1" y="98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8"/>
                    <a:pt x="1" y="99"/>
                    <a:pt x="1" y="99"/>
                  </a:cubicBezTo>
                  <a:cubicBezTo>
                    <a:pt x="0" y="104"/>
                    <a:pt x="4" y="106"/>
                    <a:pt x="7" y="108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64" y="27"/>
                    <a:pt x="90" y="58"/>
                    <a:pt x="90" y="59"/>
                  </a:cubicBezTo>
                  <a:cubicBezTo>
                    <a:pt x="91" y="54"/>
                    <a:pt x="92" y="50"/>
                    <a:pt x="93" y="46"/>
                  </a:cubicBezTo>
                  <a:cubicBezTo>
                    <a:pt x="94" y="43"/>
                    <a:pt x="93" y="40"/>
                    <a:pt x="92" y="36"/>
                  </a:cubicBezTo>
                </a:path>
              </a:pathLst>
            </a:custGeom>
            <a:solidFill>
              <a:srgbClr val="3E3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92" name="Freeform 206"/>
            <p:cNvSpPr>
              <a:spLocks/>
            </p:cNvSpPr>
            <p:nvPr/>
          </p:nvSpPr>
          <p:spPr bwMode="auto">
            <a:xfrm>
              <a:off x="2273" y="3590"/>
              <a:ext cx="157" cy="208"/>
            </a:xfrm>
            <a:custGeom>
              <a:avLst/>
              <a:gdLst>
                <a:gd name="T0" fmla="*/ 17 w 99"/>
                <a:gd name="T1" fmla="*/ 78 h 131"/>
                <a:gd name="T2" fmla="*/ 0 w 99"/>
                <a:gd name="T3" fmla="*/ 131 h 131"/>
                <a:gd name="T4" fmla="*/ 86 w 99"/>
                <a:gd name="T5" fmla="*/ 80 h 131"/>
                <a:gd name="T6" fmla="*/ 87 w 99"/>
                <a:gd name="T7" fmla="*/ 78 h 131"/>
                <a:gd name="T8" fmla="*/ 99 w 99"/>
                <a:gd name="T9" fmla="*/ 32 h 131"/>
                <a:gd name="T10" fmla="*/ 17 w 99"/>
                <a:gd name="T11" fmla="*/ 7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31">
                  <a:moveTo>
                    <a:pt x="17" y="78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4" y="70"/>
                    <a:pt x="94" y="50"/>
                    <a:pt x="99" y="32"/>
                  </a:cubicBezTo>
                  <a:cubicBezTo>
                    <a:pt x="99" y="31"/>
                    <a:pt x="73" y="0"/>
                    <a:pt x="17" y="78"/>
                  </a:cubicBezTo>
                </a:path>
              </a:pathLst>
            </a:custGeom>
            <a:solidFill>
              <a:srgbClr val="3E3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193" name="Freeform 207"/>
            <p:cNvSpPr>
              <a:spLocks/>
            </p:cNvSpPr>
            <p:nvPr/>
          </p:nvSpPr>
          <p:spPr bwMode="auto">
            <a:xfrm>
              <a:off x="2273" y="3630"/>
              <a:ext cx="157" cy="168"/>
            </a:xfrm>
            <a:custGeom>
              <a:avLst/>
              <a:gdLst>
                <a:gd name="T0" fmla="*/ 83 w 99"/>
                <a:gd name="T1" fmla="*/ 0 h 106"/>
                <a:gd name="T2" fmla="*/ 83 w 99"/>
                <a:gd name="T3" fmla="*/ 0 h 106"/>
                <a:gd name="T4" fmla="*/ 20 w 99"/>
                <a:gd name="T5" fmla="*/ 49 h 106"/>
                <a:gd name="T6" fmla="*/ 20 w 99"/>
                <a:gd name="T7" fmla="*/ 49 h 106"/>
                <a:gd name="T8" fmla="*/ 20 w 99"/>
                <a:gd name="T9" fmla="*/ 50 h 106"/>
                <a:gd name="T10" fmla="*/ 20 w 99"/>
                <a:gd name="T11" fmla="*/ 50 h 106"/>
                <a:gd name="T12" fmla="*/ 19 w 99"/>
                <a:gd name="T13" fmla="*/ 51 h 106"/>
                <a:gd name="T14" fmla="*/ 18 w 99"/>
                <a:gd name="T15" fmla="*/ 51 h 106"/>
                <a:gd name="T16" fmla="*/ 18 w 99"/>
                <a:gd name="T17" fmla="*/ 52 h 106"/>
                <a:gd name="T18" fmla="*/ 18 w 99"/>
                <a:gd name="T19" fmla="*/ 52 h 106"/>
                <a:gd name="T20" fmla="*/ 18 w 99"/>
                <a:gd name="T21" fmla="*/ 53 h 106"/>
                <a:gd name="T22" fmla="*/ 17 w 99"/>
                <a:gd name="T23" fmla="*/ 53 h 106"/>
                <a:gd name="T24" fmla="*/ 17 w 99"/>
                <a:gd name="T25" fmla="*/ 53 h 106"/>
                <a:gd name="T26" fmla="*/ 0 w 99"/>
                <a:gd name="T27" fmla="*/ 106 h 106"/>
                <a:gd name="T28" fmla="*/ 86 w 99"/>
                <a:gd name="T29" fmla="*/ 55 h 106"/>
                <a:gd name="T30" fmla="*/ 87 w 99"/>
                <a:gd name="T31" fmla="*/ 53 h 106"/>
                <a:gd name="T32" fmla="*/ 86 w 99"/>
                <a:gd name="T33" fmla="*/ 50 h 106"/>
                <a:gd name="T34" fmla="*/ 99 w 99"/>
                <a:gd name="T35" fmla="*/ 7 h 106"/>
                <a:gd name="T36" fmla="*/ 99 w 99"/>
                <a:gd name="T37" fmla="*/ 7 h 106"/>
                <a:gd name="T38" fmla="*/ 83 w 99"/>
                <a:gd name="T3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106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70" y="0"/>
                    <a:pt x="49" y="10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9" y="51"/>
                    <a:pt x="19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7" y="52"/>
                    <a:pt x="86" y="51"/>
                    <a:pt x="86" y="50"/>
                  </a:cubicBezTo>
                  <a:cubicBezTo>
                    <a:pt x="86" y="40"/>
                    <a:pt x="94" y="23"/>
                    <a:pt x="99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9" y="6"/>
                    <a:pt x="94" y="0"/>
                    <a:pt x="83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/>
              <a:endParaRPr lang="en-US" sz="1799">
                <a:solidFill>
                  <a:prstClr val="black"/>
                </a:solidFill>
              </a:endParaRP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5971732" y="1522098"/>
            <a:ext cx="5398450" cy="3771160"/>
            <a:chOff x="6519657" y="1516092"/>
            <a:chExt cx="4639895" cy="2650746"/>
          </a:xfrm>
        </p:grpSpPr>
        <p:sp>
          <p:nvSpPr>
            <p:cNvPr id="211" name="Rectangle 210"/>
            <p:cNvSpPr/>
            <p:nvPr/>
          </p:nvSpPr>
          <p:spPr>
            <a:xfrm>
              <a:off x="6519657" y="1516092"/>
              <a:ext cx="4546984" cy="773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063"/>
              <a:r>
                <a:rPr lang="en-US" sz="6598" b="1" cap="all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CONFIANZA</a:t>
              </a: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6519657" y="2392973"/>
              <a:ext cx="4639895" cy="1773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063"/>
              <a:r>
                <a:rPr lang="en-US" sz="1799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“</a:t>
              </a:r>
              <a:r>
                <a:rPr lang="en-US" sz="2800" i="1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Las </a:t>
              </a:r>
              <a:r>
                <a:rPr lang="en-US" sz="2800" b="1" i="1" dirty="0" err="1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actividades</a:t>
              </a:r>
              <a:r>
                <a:rPr lang="en-US" sz="2800" b="1" i="1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i="1" dirty="0" err="1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continuas</a:t>
              </a:r>
              <a:r>
                <a:rPr lang="en-US" sz="2800" b="1" i="1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sz="2800" b="1" i="1" dirty="0" err="1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creación</a:t>
              </a:r>
              <a:r>
                <a:rPr lang="en-US" sz="2800" b="1" i="1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sz="2800" b="1" i="1" dirty="0" err="1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confianza</a:t>
              </a:r>
              <a:r>
                <a:rPr lang="en-US" sz="2800" b="1" i="1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err="1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deben</a:t>
              </a:r>
              <a:r>
                <a:rPr lang="en-US" sz="2800" i="1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err="1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ser</a:t>
              </a:r>
              <a:r>
                <a:rPr lang="en-US" sz="2800" i="1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err="1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una</a:t>
              </a:r>
              <a:r>
                <a:rPr lang="en-US" sz="2800" i="1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de las </a:t>
              </a:r>
              <a:r>
                <a:rPr lang="en-US" sz="2800" i="1" dirty="0" err="1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prioridades</a:t>
              </a:r>
              <a:r>
                <a:rPr lang="en-US" sz="2800" i="1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err="1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estratégicas</a:t>
              </a:r>
              <a:r>
                <a:rPr lang="en-US" sz="2800" i="1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err="1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más</a:t>
              </a:r>
              <a:r>
                <a:rPr lang="en-US" sz="2800" i="1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err="1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importantes</a:t>
              </a:r>
              <a:r>
                <a:rPr lang="en-US" sz="2800" i="1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para </a:t>
              </a:r>
              <a:r>
                <a:rPr lang="en-US" sz="2800" i="1" dirty="0" err="1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cada</a:t>
              </a:r>
              <a:r>
                <a:rPr lang="en-US" sz="2800" i="1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err="1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organización</a:t>
              </a:r>
              <a:r>
                <a:rPr lang="en-US" sz="1799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”</a:t>
              </a:r>
            </a:p>
            <a:p>
              <a:pPr defTabSz="457063"/>
              <a:endParaRPr lang="en-US" sz="1799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5" name="CuadroTexto 64">
            <a:extLst>
              <a:ext uri="{FF2B5EF4-FFF2-40B4-BE49-F238E27FC236}">
                <a16:creationId xmlns:a16="http://schemas.microsoft.com/office/drawing/2014/main" xmlns="" id="{A71F4ABC-98A7-DD41-BBB3-C78CBA19C691}"/>
              </a:ext>
            </a:extLst>
          </p:cNvPr>
          <p:cNvSpPr txBox="1"/>
          <p:nvPr/>
        </p:nvSpPr>
        <p:spPr>
          <a:xfrm>
            <a:off x="8110636" y="5440943"/>
            <a:ext cx="343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800" dirty="0">
                <a:solidFill>
                  <a:prstClr val="black"/>
                </a:solidFill>
              </a:rPr>
              <a:t>[2019 Edelman Trust Barometrer ]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133972" y="0"/>
            <a:ext cx="8909366" cy="1509097"/>
          </a:xfrm>
        </p:spPr>
        <p:txBody>
          <a:bodyPr>
            <a:noAutofit/>
          </a:bodyPr>
          <a:lstStyle/>
          <a:p>
            <a:pPr algn="ctr"/>
            <a:r>
              <a:rPr lang="es-CO" sz="3199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  <a:endParaRPr lang="es-CO" sz="31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Corte Constitucional, Sentencia C-224/19, 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Revisión oficiosa de la Ley 1928 de 2018 “</a:t>
            </a:r>
            <a:r>
              <a:rPr lang="es-CO" sz="1300" i="1" dirty="0">
                <a:latin typeface="Arial" panose="020B0604020202020204" pitchFamily="34" charset="0"/>
                <a:cs typeface="Arial" panose="020B0604020202020204" pitchFamily="34" charset="0"/>
              </a:rPr>
              <a:t>Por medio de la cual se aprueba el convenio sobre la ciberdelincuencia, adoptado el 23 de noviembre de 2001, en Budapest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”, en: 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https://www.corteconstitucional.gov.co/relatoria/2019/C-224-19.htm</a:t>
            </a:r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EDPS Opinion on eight negotiating mandates to conclude international agreements allowing the exchange of data between Europol and third countries (SUMMARY)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https://edps.europa.eu/sites/edp/files/publication/18-03-19_opinion_international_agreements_europol_executive_summary_es.pdf</a:t>
            </a:r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DIRECTIVA (UE) 2016/680 DEL PARLAMENTO EUROPEO Y DEL CONSEJO de 27 de abril de 2016 relativa a la protección de las personas físicas en lo que respecta al tratamiento de datos personales por parte de las autoridades competentes para fines de prevención, investigación, detección o enjuiciamiento de infracciones penales o de ejecución de sanciones penales, y a la libre circulación de dichos datos y por la que se deroga la Decisión Marco 2008/977/JAI del Consejo.</a:t>
            </a:r>
          </a:p>
          <a:p>
            <a:pPr algn="just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ANNEX. Initial legal assessment of the impact of the US CLOUD Act on the EU legal framework for the protection of personal data and the negotiations of an EU-US Agreement on cross-border access to electronic evidence,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https://edps.europa.eu/sites/edp/files/publication/19-07-10_edpb_edps_cloudact_annex_en.pdf</a:t>
            </a:r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EDPS Opinion on the negotiating mandate of an EU-US agreement on cross-border access to electronic evidence,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https://edps.europa.eu/sites/edp/files/publication/19-06-07_opinion_eevidence_summary_es.pdf</a:t>
            </a:r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EDPS Opinion regarding the participation in the negotiations in view of a Second Additional Protocol to the Budapest Cybercrime Convention,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https://edps.europa.eu/sites/edp/files/publication/19-06-07_opinion_budapest_summary_es.pdf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EDPS recommendations on the Directive for data protection in the police and justice sectors: A further step towards comprehensive EU data protection, EDPS recommendations on the Directive for data protection in the police and justice sectors,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https://edps.europa.eu/sites/edp/files/publication/15-10-28_directive_recommendations_en.pdf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Dictamen 01/2014 sobre la aplicación de los conceptos de necesidad y proporcionalidad y la protección de datos en el sector de los organismos con funciones coercitivas: 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https://ec.europa.eu/justice/article-29/documentation/opinion-recommendation/files/2014/wp211_es.pdf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es-CO" altLang="es-CO" sz="1300" dirty="0">
                <a:latin typeface="Arial" panose="020B0604020202020204" pitchFamily="34" charset="0"/>
                <a:cs typeface="Arial" panose="020B0604020202020204" pitchFamily="34" charset="0"/>
              </a:rPr>
              <a:t>Conclusiones del Abogado General en el asunto C-623/17 </a:t>
            </a:r>
            <a:r>
              <a:rPr lang="es-CO" altLang="es-CO" sz="1300" dirty="0" err="1"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es-CO" altLang="es-CO" sz="1300" dirty="0">
                <a:latin typeface="Arial" panose="020B0604020202020204" pitchFamily="34" charset="0"/>
                <a:cs typeface="Arial" panose="020B0604020202020204" pitchFamily="34" charset="0"/>
              </a:rPr>
              <a:t> International, en los asuntos acumulados C-511/18 La </a:t>
            </a:r>
            <a:r>
              <a:rPr lang="es-CO" altLang="es-CO" sz="1300" dirty="0" err="1">
                <a:latin typeface="Arial" panose="020B0604020202020204" pitchFamily="34" charset="0"/>
                <a:cs typeface="Arial" panose="020B0604020202020204" pitchFamily="34" charset="0"/>
              </a:rPr>
              <a:t>Quadrature</a:t>
            </a:r>
            <a:r>
              <a:rPr lang="es-CO" altLang="es-CO" sz="1300" dirty="0">
                <a:latin typeface="Arial" panose="020B0604020202020204" pitchFamily="34" charset="0"/>
                <a:cs typeface="Arial" panose="020B0604020202020204" pitchFamily="34" charset="0"/>
              </a:rPr>
              <a:t> du Net y otros y C-512/18 French Data Network y otros, y en el asunto C-520/18 </a:t>
            </a:r>
            <a:r>
              <a:rPr lang="es-CO" altLang="es-CO" sz="1300" dirty="0" err="1">
                <a:latin typeface="Arial" panose="020B0604020202020204" pitchFamily="34" charset="0"/>
                <a:cs typeface="Arial" panose="020B0604020202020204" pitchFamily="34" charset="0"/>
              </a:rPr>
              <a:t>Ordre</a:t>
            </a:r>
            <a:r>
              <a:rPr lang="es-CO" altLang="es-CO" sz="13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s-CO" altLang="es-CO" sz="1300" dirty="0" err="1">
                <a:latin typeface="Arial" panose="020B0604020202020204" pitchFamily="34" charset="0"/>
                <a:cs typeface="Arial" panose="020B0604020202020204" pitchFamily="34" charset="0"/>
              </a:rPr>
              <a:t>barreaux</a:t>
            </a:r>
            <a:r>
              <a:rPr lang="es-CO" altLang="es-CO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1300" dirty="0" err="1">
                <a:latin typeface="Arial" panose="020B0604020202020204" pitchFamily="34" charset="0"/>
                <a:cs typeface="Arial" panose="020B0604020202020204" pitchFamily="34" charset="0"/>
              </a:rPr>
              <a:t>francophones</a:t>
            </a:r>
            <a:r>
              <a:rPr lang="es-CO" altLang="es-CO" sz="13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CO" altLang="es-CO" sz="1300" dirty="0" err="1">
                <a:latin typeface="Arial" panose="020B0604020202020204" pitchFamily="34" charset="0"/>
                <a:cs typeface="Arial" panose="020B0604020202020204" pitchFamily="34" charset="0"/>
              </a:rPr>
              <a:t>germanophone</a:t>
            </a:r>
            <a:r>
              <a:rPr lang="es-CO" altLang="es-CO" sz="1300" dirty="0">
                <a:latin typeface="Arial" panose="020B0604020202020204" pitchFamily="34" charset="0"/>
                <a:cs typeface="Arial" panose="020B0604020202020204" pitchFamily="34" charset="0"/>
              </a:rPr>
              <a:t> y otros, en: </a:t>
            </a:r>
            <a:r>
              <a:rPr lang="es-CO" altLang="es-CO" sz="13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https://curia.europa.eu/jcms/upload/docs/application/pdf/2020-01/cp200004es.pdf</a:t>
            </a:r>
            <a:r>
              <a:rPr lang="es-CO" altLang="es-CO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1200" dirty="0"/>
          </a:p>
          <a:p>
            <a:pPr algn="just"/>
            <a:endParaRPr lang="en-US" sz="1200" dirty="0"/>
          </a:p>
          <a:p>
            <a:pPr algn="just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46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1">
      <a:dk1>
        <a:sysClr val="windowText" lastClr="000000"/>
      </a:dk1>
      <a:lt1>
        <a:sysClr val="window" lastClr="FFFFFF"/>
      </a:lt1>
      <a:dk2>
        <a:srgbClr val="F3EFE3"/>
      </a:dk2>
      <a:lt2>
        <a:srgbClr val="FFFFA5"/>
      </a:lt2>
      <a:accent1>
        <a:srgbClr val="FFC851"/>
      </a:accent1>
      <a:accent2>
        <a:srgbClr val="FF8570"/>
      </a:accent2>
      <a:accent3>
        <a:srgbClr val="E52C65"/>
      </a:accent3>
      <a:accent4>
        <a:srgbClr val="0570A6"/>
      </a:accent4>
      <a:accent5>
        <a:srgbClr val="45C2E0"/>
      </a:accent5>
      <a:accent6>
        <a:srgbClr val="D5DBD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7AA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7AA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7AA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slidemodel.co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slidemodel.co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Custom 64">
      <a:dk1>
        <a:sysClr val="windowText" lastClr="000000"/>
      </a:dk1>
      <a:lt1>
        <a:sysClr val="window" lastClr="FFFFFF"/>
      </a:lt1>
      <a:dk2>
        <a:srgbClr val="DD1134"/>
      </a:dk2>
      <a:lt2>
        <a:srgbClr val="2FD5F0"/>
      </a:lt2>
      <a:accent1>
        <a:srgbClr val="192A48"/>
      </a:accent1>
      <a:accent2>
        <a:srgbClr val="2E8E9C"/>
      </a:accent2>
      <a:accent3>
        <a:srgbClr val="0E4C27"/>
      </a:accent3>
      <a:accent4>
        <a:srgbClr val="DA601D"/>
      </a:accent4>
      <a:accent5>
        <a:srgbClr val="72B62B"/>
      </a:accent5>
      <a:accent6>
        <a:srgbClr val="0468A6"/>
      </a:accent6>
      <a:hlink>
        <a:srgbClr val="0000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slidemodel.co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779B7"/>
    </a:accent1>
    <a:accent2>
      <a:srgbClr val="019ADD"/>
    </a:accent2>
    <a:accent3>
      <a:srgbClr val="6BC2ED"/>
    </a:accent3>
    <a:accent4>
      <a:srgbClr val="A7CCDF"/>
    </a:accent4>
    <a:accent5>
      <a:srgbClr val="595959"/>
    </a:accent5>
    <a:accent6>
      <a:srgbClr val="3F3F3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6350</TotalTime>
  <Words>507</Words>
  <Application>Microsoft Macintosh PowerPoint</Application>
  <PresentationFormat>Personalizado</PresentationFormat>
  <Paragraphs>54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8</vt:i4>
      </vt:variant>
    </vt:vector>
  </HeadingPairs>
  <TitlesOfParts>
    <vt:vector size="21" baseType="lpstr">
      <vt:lpstr>American Typewriter</vt:lpstr>
      <vt:lpstr>Calibri</vt:lpstr>
      <vt:lpstr>Open Sans</vt:lpstr>
      <vt:lpstr>Verdana</vt:lpstr>
      <vt:lpstr>Arial</vt:lpstr>
      <vt:lpstr>Office Theme</vt:lpstr>
      <vt:lpstr>6_Office Theme</vt:lpstr>
      <vt:lpstr>1_Office Theme</vt:lpstr>
      <vt:lpstr>2_Office Theme</vt:lpstr>
      <vt:lpstr>3_Office Theme</vt:lpstr>
      <vt:lpstr>7_Office Theme</vt:lpstr>
      <vt:lpstr>8_Office Theme</vt:lpstr>
      <vt:lpstr>4_Office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Item Circular Diagram Concept with Core Element</dc:title>
  <dc:creator>Julian</dc:creator>
  <cp:lastModifiedBy>Nelson Remolina Angarita</cp:lastModifiedBy>
  <cp:revision>196</cp:revision>
  <dcterms:created xsi:type="dcterms:W3CDTF">2013-09-12T13:05:01Z</dcterms:created>
  <dcterms:modified xsi:type="dcterms:W3CDTF">2020-01-30T15:42:06Z</dcterms:modified>
</cp:coreProperties>
</file>